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91" r:id="rId2"/>
    <p:sldId id="296" r:id="rId3"/>
    <p:sldId id="292" r:id="rId4"/>
    <p:sldId id="293" r:id="rId5"/>
    <p:sldId id="294" r:id="rId6"/>
    <p:sldId id="295" r:id="rId7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A6742-5A32-498B-84FD-709C02964D91}" type="datetimeFigureOut">
              <a:rPr lang="zh-HK" altLang="en-US" smtClean="0"/>
              <a:t>15/5/2026</a:t>
            </a:fld>
            <a:endParaRPr lang="zh-HK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E1933-76F7-46A1-B8D4-8FA1569F345B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25275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B018-9119-3CDB-C59E-211C2168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7C8C2FF-2FEA-43D3-275F-A412A7D1E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FB69BFD-2C3B-12C0-CD96-4046A3CA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206D3C6-29DF-BE2E-5107-F764A5A60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67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8BED59-E566-24F3-AB66-2A5125BAE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BD92FD45-E3DF-343A-D4B6-FC8A2C7463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3D15A5B-276F-0699-809B-50C2421F0A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577C1A0-3511-9FF9-1FB3-FC11178428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8725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DE7EFB-6A80-4414-9B59-FEDC153B6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707A82F-7DC7-46E1-7F69-F708E3D41C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E3F833B-C288-FB52-9EA0-67D7F93D03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3B5949E-F1FF-5C12-3A30-60CDD9CDB1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9519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58AB7-88EE-B01E-B412-708EA323A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5FC85AD4-E7A3-05E8-30C6-BD9DAA8F5D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8DE8AF1-06CB-EE00-91DF-15F013DFFE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A0E93F2-06BF-6EEE-40DF-B7645AF84B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78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02645-236F-A7EA-E766-7190E793E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CBB9AFED-0062-2A0D-E29F-241278CD1E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80883CCB-B7A5-41C4-72C7-8F9AFFC045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E3A1BC0-B27C-E725-964F-3E6B0FDC38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641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689AD-631E-6241-4630-45E72D196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FD8617A0-8459-9C1E-FA54-36551D8B07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B2D52FA-1B95-C488-7435-27BA6A5301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488C11A-9E93-C29F-72A4-AC7EAF2AD1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2545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06538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708767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8294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415905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9679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846053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8291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09834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827143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8434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676511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637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70407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618302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94377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98623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15/5/2026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15417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C221B-1FAE-D1A9-0769-AE0D9754C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2A68F5-E376-797E-2EC1-0D3FFF14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二十六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648E39-2368-CB1C-BA24-BA313F007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815357" cy="57260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活在当下，眼望永恒，论圣洁之根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律法是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以神的圣洁为中心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，是与神同行的约定条件。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那如何才能活出圣洁？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那召你们的既是圣洁，你们在一切所行的事上也要圣洁。因为经上记着说：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你们要圣洁，因为我是圣洁的。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彼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得前书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1:15-16)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神的圣洁不是不犯罪，是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指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祂的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神圣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人要活出神圣洁的标准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靠自己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是不可能的。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所以神要求过圣洁生活不是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單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指行为，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乃是指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的灵魂，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就是人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的心思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要圣洁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369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68DEF-F1E6-1842-368B-D9CCE081C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9586FD-09D1-85E6-2A71-98B53DD5F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颂主圣歌 </a:t>
            </a:r>
            <a:r>
              <a:rPr lang="en-US" altLang="zh-TW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298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：圣洁入天</a:t>
            </a:r>
            <a:endParaRPr lang="en-US" altLang="zh-CN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8D7A874-2382-A103-A09B-5F8149182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83884" cy="572606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人不圣洁不能进入，我主荣光之地，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污秽骯脏应当厌恶，天堂没有不义。</a:t>
            </a:r>
          </a:p>
          <a:p>
            <a:pPr marL="0" indent="0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不洁之事，心不可存，免得圣灵担忧。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全能救主恳求洗我，使我成你圣殿。</a:t>
            </a:r>
          </a:p>
          <a:p>
            <a:pPr marL="0" indent="0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不洁之事，不能隐瞒，活神之眼必见。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求主洗我在主宝血，不留半点污秽。</a:t>
            </a:r>
          </a:p>
          <a:p>
            <a:pPr marL="0" indent="0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不洁之事，完全除净，免遮圣灵之光。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此光白天引导我路，黑夜照亮安慰。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副歌：人不圣洁不能进入，我主荣光美境，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　　恳求恩主施大怜悯，时刻将我洗净。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2779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FF24C9-C146-6332-270A-590A2BBA6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FF158C-34E0-5C0C-FCA8-04C0ADFAA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活在当下，眼望永恒，论圣洁之根</a:t>
            </a:r>
            <a:endParaRPr lang="en-US" altLang="zh-CN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6A09EF-1E37-8A2D-C310-55E977CDF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9951241" cy="57260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就如主耶稣论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不可奸淫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你们听见有话说：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不可奸淫。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只是我告诉你们，凡看见妇女就动淫念的，这人心里已经与她犯奸淫了。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5:27-28)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定罪的地方由心开始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，是动机，是私欲。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因此，要过圣洁的生活需要两个条件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必须先有圣洁之心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必须圣洁的灵帮助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757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3EB9D-E24D-0EBE-AE2A-71D4964B1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041164-AA91-5E6C-8C22-09F7A498F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活在当下，眼望永恒，论圣洁之根</a:t>
            </a:r>
            <a:endParaRPr lang="en-US" altLang="zh-CN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0D34A52-5CA0-B753-FB7D-9A7251EBB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83884" cy="57260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神啊，求你为我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造清洁的心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，使我里面重新有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正直（或译：坚定）的灵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。不要丢弃我，使我离开你的面；不要从我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收回你的圣灵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。求你使我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仍得救恩之乐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，赐我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乐意的灵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扶持我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51:10-12)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定罪从眼开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始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，由心结果，防不胜防。那我们该怎么办？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有两个知道：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要知道立志为善毫无功效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要知道罪是由眼入从手出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9975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D95FC-BF5D-E42B-5E28-32EE9E9FE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69C591-A286-3CC0-8961-1269B4B99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活在当下，眼望永恒，论圣洁之根</a:t>
            </a:r>
            <a:endParaRPr lang="en-US" altLang="zh-CN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BAE50A7-63ED-2769-C1C7-5DFA4DCF9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83884" cy="57260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若是你的右眼叫你跌倒，就剜出来丢掉，宁可失去百体中的一体，不叫全身丢在地狱里。 若是右手叫你跌倒，就砍下来丢掉，宁可失去百体中的一体，不叫全身下入地狱。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5:29-30)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真的要这样挖眼砍手吗？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不是。那这是什么意思？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是要表明一种决绝的态度。</a:t>
            </a:r>
          </a:p>
        </p:txBody>
      </p:sp>
    </p:spTree>
    <p:extLst>
      <p:ext uri="{BB962C8B-B14F-4D97-AF65-F5344CB8AC3E}">
        <p14:creationId xmlns:p14="http://schemas.microsoft.com/office/powerpoint/2010/main" val="282115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24F91-B5F1-19F9-6DE0-0188134F6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3CA811-9894-EE62-3A34-D4A7B8670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活在当下，眼望永恒，论圣洁之根</a:t>
            </a:r>
            <a:endParaRPr lang="en-US" altLang="zh-CN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F399C5-A371-C679-6A89-8371D97DF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9783884" cy="57260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因为情慾是由眼开始，眼见心谋，私慾生出罪来，动手犯罪只是迟早的事。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所以防线应设在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里呢？眼睛。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一个基督徒女孩子，天天路过服装店，偷看那贵价美丽的裙子。最后试身时穿在里面偷走了裙子。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有一种试探，叫做垂手可得的试探。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不洁之事，完全除净，免遮圣灵之光。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此光白天引导我路，黑夜照亮安慰。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949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857</Words>
  <Application>Microsoft Office PowerPoint</Application>
  <PresentationFormat>寬螢幕</PresentationFormat>
  <Paragraphs>48</Paragraphs>
  <Slides>6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【与基督真实同行】第二十六讲</vt:lpstr>
      <vt:lpstr>颂主圣歌 298：圣洁入天</vt:lpstr>
      <vt:lpstr>活在当下，眼望永恒，论圣洁之根</vt:lpstr>
      <vt:lpstr>活在当下，眼望永恒，论圣洁之根</vt:lpstr>
      <vt:lpstr>活在当下，眼望永恒，论圣洁之根</vt:lpstr>
      <vt:lpstr>活在当下，眼望永恒，论圣洁之根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2026-05-14T11:15:43Z</dcterms:created>
  <dcterms:modified xsi:type="dcterms:W3CDTF">2026-05-14T17:30:22Z</dcterms:modified>
</cp:coreProperties>
</file>