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2" r:id="rId2"/>
    <p:sldId id="293" r:id="rId3"/>
    <p:sldId id="295" r:id="rId4"/>
    <p:sldId id="291" r:id="rId5"/>
    <p:sldId id="294" r:id="rId6"/>
    <p:sldId id="296" r:id="rId7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A44734-8867-460A-8DD2-1DEF714343D2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HK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zh-HK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HK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7F341B-E8FD-4922-9385-0671E533B49C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12541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19EBA2-66E1-9974-BBFA-36A9FA680A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61248A4-81E2-3548-D44A-4BE0F44608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7E5EAF9-F531-DDBA-C956-62C0BBE95D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398C4E7-557A-A1BD-A6AE-8D7657D593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9861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FA5087-2C4C-220A-1156-B7CF89A36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47E516A9-ABA9-7BE4-CB2D-775A313EC0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9B3EF573-E670-81A5-122F-0206FBDBB2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4D6B7B5-938D-F690-2709-3350B18E8E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05594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F6D44-CBAE-A3F5-7696-50C6CF0CA4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EB94057C-19A0-F998-80C1-32D25BDA3C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B66A7A83-4A64-2649-5E7A-B250B3CB57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27E59AF-7281-B3E2-475C-05A7AEA9E4E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69510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CBB018-9119-3CDB-C59E-211C21684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37C8C2FF-2FEA-43D3-275F-A412A7D1EE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4FB69BFD-2C3B-12C0-CD96-4046A3CAD14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206D3C6-29DF-BE2E-5107-F764A5A60C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9867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D625A-C170-D25E-650E-D33E32588D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C8B101E3-FB83-0D50-4BFD-4F9282EF83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15EAD409-0C52-9FE2-7B4A-7BC3DADF18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84F9E90-3AB3-C28D-8E3C-A435052B83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5914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8DD4B-C649-4869-97FA-DFD73BD9ED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>
            <a:extLst>
              <a:ext uri="{FF2B5EF4-FFF2-40B4-BE49-F238E27FC236}">
                <a16:creationId xmlns:a16="http://schemas.microsoft.com/office/drawing/2014/main" id="{613A57ED-596C-B63F-A2B4-2DF94D00AE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C8F26E22-F2E8-F456-7BEB-3B7EC974A6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HK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9A74ECA-FD48-A735-66A6-C1A061F12F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C45989-D1F0-4F94-B41A-718FDC95C24A}" type="slidenum">
              <a:rPr kumimoji="0" lang="zh-HK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新細明體" panose="02020500000000000000" pitchFamily="18" charset="-120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HK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983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578293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4438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33399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603695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88574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881722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40773521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04457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3494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82508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46627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89265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239984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935408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702187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3219946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zh-HK" alt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818D-55E7-4785-AFA6-AACC8872370D}" type="datetimeFigureOut">
              <a:rPr lang="zh-HK" altLang="en-US" smtClean="0"/>
              <a:t>28/5/2026</a:t>
            </a:fld>
            <a:endParaRPr lang="zh-HK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7C8185-8464-41FD-9539-F2AC1FD8DE42}" type="slidenum">
              <a:rPr lang="zh-HK" altLang="en-US" smtClean="0"/>
              <a:t>‹#›</a:t>
            </a:fld>
            <a:endParaRPr lang="zh-HK" altLang="en-US" dirty="0"/>
          </a:p>
        </p:txBody>
      </p:sp>
    </p:spTree>
    <p:extLst>
      <p:ext uri="{BB962C8B-B14F-4D97-AF65-F5344CB8AC3E}">
        <p14:creationId xmlns:p14="http://schemas.microsoft.com/office/powerpoint/2010/main" val="1255997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56D8B-D376-4EB2-9124-2E23B0BCC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8D8F65-8AD4-517E-87BE-8BA42171D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与基督真实同行</a:t>
            </a:r>
            <a:r>
              <a:rPr lang="en-US" altLang="zh-CN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二十八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168E814-CB19-7C42-611D-DA3EE1EAC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803125"/>
          </a:xfrm>
        </p:spPr>
        <p:txBody>
          <a:bodyPr>
            <a:normAutofit fontScale="92500"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你们又听见有吩咐古人的话说：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不可背誓，所起的誓总要向主谨守。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只是我告诉你们，什么誓都不可起。不可指着天起誓，因为天是　神的座位；不可指着地起誓，因为地是他的脚凳；也不可指着耶路撒冷起誓，因为耶路撒冷是大君的京城；又不可指着你的头起誓，因为你不能使一根头发变黑变白了。你们的话，是，就说是；不是，就说不是；若再多说就是出于那恶者（或译：就是从恶里出来的）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5:33-37)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20931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F77309-6BBA-92F4-988E-BAE1C198F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A37BA70-F220-9059-B692-2924A2F71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HK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如何活出里外如一的生命？</a:t>
            </a:r>
            <a:endParaRPr kumimoji="0" lang="zh-CN" altLang="en-US" sz="48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j-cs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6879F98-3E10-5457-5623-A9C465A6C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2"/>
            <a:ext cx="10082485" cy="5445850"/>
          </a:xfrm>
        </p:spPr>
        <p:txBody>
          <a:bodyPr>
            <a:normAutofit fontScale="92500" lnSpcReduction="20000"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主耶稣说：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你们又听见有吩咐古人的话说：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不可背誓，所起的誓总要向主谨守。</a:t>
            </a:r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只是我告诉你们，什么誓都不可起。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（马太福音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33-34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为何属神的人不可起誓呢？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因为永恒的主的眼必看见。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真的什么誓言都不可起吗？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那如何立婚约？如何定盟约？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不能起誓的真正原因是什么？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神要我们活出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里外如一的生命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610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165881-4249-2B60-E8FC-B676D2F36B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D8A1965-0841-9337-461B-EF5BFCA08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真诚和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里外如一的生命有何重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B46C9D-B786-5F93-3FAE-986207F6FE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72606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里外如一的生命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显出你在与基督同行。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他使你行光中，使你成为光明之子，有基督与你同行。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真诚的人有公义的护心镜遮胸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是光明之子的特质。行在光中的人才是与基督同行的人。</a:t>
            </a:r>
          </a:p>
          <a:p>
            <a:r>
              <a:rPr lang="en-US" altLang="zh-TW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敢以真诚待人是用信心生活的记号。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23015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5C221B-1FAE-D1A9-0769-AE0D9754CA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2A68F5-E376-797E-2EC1-0D3FFF143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为何不能指着以下三方面起誓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D648E39-2368-CB1C-BA24-BA313F0076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726069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不可指着天起誓，因为天是神的座位；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不可指着地起誓，因为地是他的脚凳；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也不可指着耶路撒冷起誓，因为耶路撒冷是大君的京城；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不可妄称耶和华－你神的名；因为妄称耶和华名的，耶和华必不以他为无罪。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20:7)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这是偷取神的荣耀和权柄来取巧骗人。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69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5B5DAB-769F-4A25-08E7-EA6003A06E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729731-3D8A-FE80-7A14-B4288E28C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不起誓是免我们触犯最后三诫：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4E4202A-5FAB-34CE-835E-9A6B87C71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9793926" cy="5726069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不可偷盗。不可作假见证陷害人。不可贪恋人的房屋；也不可贪恋人的妻子、仆婢、牛驴，并他一切所有的。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出埃及记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20:15-17)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指着神起誓是偷取神的名作见证。起誓若无真诚是偷取别人的信任，是作假见证。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为获利而轻易起誓的人，定有所图。他们是在贪恋本不属于他的财物。</a:t>
            </a: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982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A4231-2D78-2F2B-1CEA-F0ED6D93B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ACA101-ECA0-235D-1D18-02D8B8C46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4140" y="161544"/>
            <a:ext cx="10176595" cy="972312"/>
          </a:xfrm>
        </p:spPr>
        <p:txBody>
          <a:bodyPr>
            <a:normAutofit/>
          </a:bodyPr>
          <a:lstStyle/>
          <a:p>
            <a:r>
              <a:rPr lang="zh-CN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里外如一的生命</a:t>
            </a:r>
            <a:r>
              <a:rPr lang="zh-TW" altLang="en-US" sz="48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对先知有何重要？</a:t>
            </a:r>
            <a:endParaRPr lang="zh-CN" altLang="en-US" sz="48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508126F-1406-ADFF-DEB3-9CD690709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39" y="1131931"/>
            <a:ext cx="10082485" cy="572606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又不可指着你的头起誓，因为你不能使一根头发变黑变白了。你们的话，是，就说是；不是，就说不是；若再多说就是出于那恶者。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5:36-37)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究竟里外如一的生命在主眼中有何重要？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里外如一对神的代言人有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重要？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所以，当我们想骗取别人信任，作虚假誓言时，就已经落在魔鬼陷阱了。</a:t>
            </a: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7545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黃色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761</Words>
  <Application>Microsoft Office PowerPoint</Application>
  <PresentationFormat>寬螢幕</PresentationFormat>
  <Paragraphs>36</Paragraphs>
  <Slides>6</Slides>
  <Notes>6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Aptos</vt:lpstr>
      <vt:lpstr>Arial</vt:lpstr>
      <vt:lpstr>Trebuchet MS</vt:lpstr>
      <vt:lpstr>Wingdings 3</vt:lpstr>
      <vt:lpstr>多面向</vt:lpstr>
      <vt:lpstr>【与基督真实同行】第二十八讲</vt:lpstr>
      <vt:lpstr>如何活出里外如一的生命？</vt:lpstr>
      <vt:lpstr>真诚和里外如一的生命有何重要？</vt:lpstr>
      <vt:lpstr>为何不能指着以下三方面起誓？</vt:lpstr>
      <vt:lpstr>不起誓是免我们触犯最后三诫：</vt:lpstr>
      <vt:lpstr>里外如一的生命对先知有何重要？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2</cp:revision>
  <dcterms:created xsi:type="dcterms:W3CDTF">2026-05-28T10:40:38Z</dcterms:created>
  <dcterms:modified xsi:type="dcterms:W3CDTF">2026-05-28T15:08:35Z</dcterms:modified>
</cp:coreProperties>
</file>