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3" r:id="rId2"/>
    <p:sldId id="294" r:id="rId3"/>
    <p:sldId id="295" r:id="rId4"/>
    <p:sldId id="296" r:id="rId5"/>
    <p:sldId id="297" r:id="rId6"/>
    <p:sldId id="298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142D7-2E63-4871-9ABE-393601F2E23E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CF23D-44E9-4992-8AA1-5657E1B0EDEA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65577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4832A-22BE-AB5D-58F5-764642224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9779E04-B608-8A41-33FA-DB88BEECBC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1ACD97B-EF1A-8427-75F0-5B61C309DF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CD94E81-C708-882A-4627-9BA5A8DE6C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866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F4189-93D5-6C5C-5769-EA9F860F1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D45A3A18-8861-1162-BAB2-8A37CB19B7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160A614-EE59-61FA-B9D5-F2C75E5184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31E2D95-CD10-9DC0-C54A-97F61A7682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84204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8839CB-BC67-F0E2-F7BE-C47967B24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4BD45BA-8D32-B21C-22E4-D34080B039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D036DF31-8389-4C05-04F7-0DC0BA7E38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EF67B50-A602-5882-BFB2-75A7C69325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6502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2CF4C9-7803-B93E-06DF-BDD395463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18922FB-ECC2-F058-6610-C6E2BCBEB2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A9C5549-BECA-3B1C-3691-464A00843E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E6A629E-A4EC-5DE2-519C-D1DB31E41A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1016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6B9E6E-4439-064A-3F31-F3372FD2E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5CBDD8F3-1D43-29BC-CD95-B4F0E58A1A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D7BBA63-2602-CA9D-932B-2ED834479A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57D9DEB-1674-2AF4-05CD-F8DF3D54C5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1850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C603D-5D78-97F9-B330-CFAF544D8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099D53D-C461-AA2A-8DB1-427A915CC2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AA89B16-0766-96B3-BB30-E4E367E926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44E2AF1-20ED-31CB-35B0-7414A791F1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9962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53836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43834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9613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32133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7528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41518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23888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947239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8314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72368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1225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62027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32768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51703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5649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09600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4/6/2026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83109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DB0B0-4ECD-B0AB-CB24-D4E3C42FE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0FF9C9-9399-BF3D-5588-FA023C5CE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二十九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51DBB4C-3A37-A582-8B2B-9DDF0FB80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082485" cy="5803125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你也能活出这样舍己自由的人生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主对门徒的要求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于是耶稣对门徒说：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若有人要跟从我，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就当舍己，背起他的十字架来跟从我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｣(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16:24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如何才算舍己？为何一定要舍己？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没有舍己就没可能付出爱。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如何开始操练舍己的人生？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由放下自己认为的公平和权利开始。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306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D7682-D3DE-F0AB-0F31-FAE6BEAC8D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0EE93C-F6DF-FA87-2243-3A2DD2099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你也能活出这样舍己自由的人生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A4B84FC-4E88-3E70-4B75-9D80F3517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082485" cy="5803125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为何主要我们活出舍己的人生？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放下权利成为不受这个世界的邪恶和自私所捆绑的人。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放下自我成为世界不配有的人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放下自己抓住的安全感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成为世上最自由的人。生命何等的轻！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主有一个梦，就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是要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门徒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活出一个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超越公平，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用爱去影响世界的人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8037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FA4377-6D3A-E2A7-3D46-869E7474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7FA80F7-5C63-233F-2534-0FE67C83B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你也能活出这样舍己自由的人生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636ECE-949C-E2C6-3C94-D5534C905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194" y="1054875"/>
            <a:ext cx="10082485" cy="5803125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这是主对门徒的期望：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你们听见有话说：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以眼还眼，以牙还牙。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只是我告诉你们，不要与恶人作对。有人打你的右脸，连左脸也转过来由他打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;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有人想要告你，要拿你的里衣，连外衣也由他拿去；有人强逼你走一里路，你就同他走二里；有求你的，就给他；有向你借贷的，不可推辞。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5:38-42)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主要我们超越公平的眼光去活出真善良。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7449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CF888-772C-4240-863E-171F83214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94B30-2F29-F286-579D-B5B281FFF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主要我们超越公平的眼光去活出真善良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BE5119-7B3E-4244-0CA4-2CAB90B0F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38357"/>
            <a:ext cx="10501848" cy="5803125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你们听见有话说：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以眼还眼，以牙还牙。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只是我告诉你们，不要与恶人作对。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不要与恶人作对，主提四个情景：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人打完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你右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脸，连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脸也给他打。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别人要拿你的里衣，连外衣也给他。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别人逼你走一里，主动去多走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有求你的，向你借贷的，不可推辞。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为何主要我们这样做？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有什么深一层的意思？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真做的人是一个怎样的人？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069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B34CF-16CC-0B79-0E22-5941036E2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0A66D9-F129-313A-63D1-A5F2C3EDD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主要我们超越公平的眼光去活出真善良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44CB51-90EB-2644-0944-B3A32DFBA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082485" cy="5803125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你能做到这样的舍己吗？很难还是不可能？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当你真能做到这样的要求，你个人的安全感在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在天父的身上。你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能体会主的平安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「我留下平安给你们；我将我的平安赐给你们。我所赐的，不像世人所赐的。你们心里不要忧愁，也不要胆怯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｡｣ 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14:27)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天父的儿子是被父爱所包围的，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所以祂能舍己是因为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祂有一种平安是我们没有的。</a:t>
            </a:r>
          </a:p>
        </p:txBody>
      </p:sp>
    </p:spTree>
    <p:extLst>
      <p:ext uri="{BB962C8B-B14F-4D97-AF65-F5344CB8AC3E}">
        <p14:creationId xmlns:p14="http://schemas.microsoft.com/office/powerpoint/2010/main" val="132657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55CCD-9F15-2EB5-02D2-C33B9C01D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B8FCAA-275D-C26B-7111-BF923ED44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主要门徒像祂成为影响世界的天上人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1C0A18-301F-4A48-672D-2738226D9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082485" cy="5803125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愿你能活出舍己发光影响他人的人生：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放下权利成为不受这个世界的邪恶和自私所捆绑的人。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不再计较个人得失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放下自我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成为世界不配有的天上人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放下自己抓住的安全感成为世上最自由的人。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完全信靠天父的生命何等的自由！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其实，真要活出主眼中舍己爱人的人生，最需要的是被主爱吸引和包围。你才能放下公平和降服，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唱出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爱，我愿意</a:t>
            </a:r>
            <a:r>
              <a:rPr lang="en-US" altLang="zh-TW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117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817</Words>
  <Application>Microsoft Office PowerPoint</Application>
  <PresentationFormat>寬螢幕</PresentationFormat>
  <Paragraphs>41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【与基督真实同行】第二十九讲</vt:lpstr>
      <vt:lpstr>你也能活出这样舍己自由的人生</vt:lpstr>
      <vt:lpstr>你也能活出这样舍己自由的人生</vt:lpstr>
      <vt:lpstr>主要我们超越公平的眼光去活出真善良</vt:lpstr>
      <vt:lpstr>主要我们超越公平的眼光去活出真善良</vt:lpstr>
      <vt:lpstr>主要门徒像祂成为影响世界的天上人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7</cp:revision>
  <dcterms:created xsi:type="dcterms:W3CDTF">2026-06-04T10:51:25Z</dcterms:created>
  <dcterms:modified xsi:type="dcterms:W3CDTF">2026-06-04T14:49:08Z</dcterms:modified>
</cp:coreProperties>
</file>