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1" r:id="rId2"/>
    <p:sldId id="292" r:id="rId3"/>
    <p:sldId id="293" r:id="rId4"/>
    <p:sldId id="294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711E5-720D-4806-82FB-FD863E6FBEDD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94AAE-B8BA-4011-949A-EE3F08A6A007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16216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C3C13-4599-AAF2-021E-FBA350711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B9C2208-837B-DE04-8AAD-B13F213DD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5B1593B-34EE-4D4F-A461-A7B8661555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649352F-481C-61F7-8AFE-AC2F49DF49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592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FDB3A-81DD-EFF8-4199-5A0D7EA89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EC2997C-F288-0CDE-B0A8-43609B7964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7B7E197-9E9B-2D24-5431-68FF95887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D1DD196-2331-6D11-B47F-532390930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912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FD4CB-A693-E475-DDB6-5CE33EB23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989A6E3-0502-ADE3-CF9F-828EAB2692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FEBE016-8C1C-8F4D-E771-BF7B3056D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1F29F58-79DB-E0D0-EBAD-3A49C2C309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67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8431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5663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0457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15672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5725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11678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18682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4805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4295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142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44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4989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76194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7597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2350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9305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22/5/2026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512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二十七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250" y="986049"/>
            <a:ext cx="10633879" cy="580312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论婚姻的本质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为何现代的婚姻制造大量伤心的人？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因为忙碌中，人都变得迷失自我。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2,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因为是心上的人，爱得真，所以容易爱伤。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「主耶和华的灵在我身上；因为耶和华用膏膏我，叫我传好信息给谦卑的人，差遣我医好伤心的人，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.....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安慰一切悲哀的人，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.....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；喜乐油代替悲哀；赞美衣代替忧伤之灵；」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61:1-3)</a:t>
            </a:r>
          </a:p>
          <a:p>
            <a:pPr marL="0" indent="0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空谷的回音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内心的空虚直到找到无条件的爱。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34CB6-F904-BDA5-E7C5-DA264A2FB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555062-7EBB-515C-37F3-C1F663BF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活在当下，眼望永恒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论婚姻的本质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0179992-3CEF-041A-4623-888ED7E40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10580506" cy="55645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又有话说：</a:t>
            </a:r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人若休妻，就当给她休书。</a:t>
            </a:r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只是我告诉你们，凡休妻的，若不是为淫乱的缘故，就是叫她作淫妇了；人若娶这被休的妇人，也是犯奸淫了。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5:31-32)</a:t>
            </a:r>
          </a:p>
          <a:p>
            <a:pPr marL="0" indent="0">
              <a:buNone/>
            </a:pPr>
            <a:r>
              <a:rPr lang="zh-CN" altLang="en-US" sz="39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主耶稣关心休妻是出于道德教条吗？</a:t>
            </a:r>
          </a:p>
          <a:p>
            <a:pPr marL="0" indent="0">
              <a:buNone/>
            </a:pP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在男尊女卑随便都可以休妻的文化中，</a:t>
            </a:r>
            <a:r>
              <a:rPr lang="zh-CN" altLang="en-US" sz="39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试想一个被休的妇人会有什么后果？</a:t>
            </a:r>
          </a:p>
          <a:p>
            <a:pPr marL="0" indent="0">
              <a:buNone/>
            </a:pP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主关心的是家庭和谐及社会风气，避免淫乱之风蔓延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其实，圣洁的群体需要完整的婚姻观和家庭观。</a:t>
            </a:r>
          </a:p>
          <a:p>
            <a:pPr marL="0" indent="0">
              <a:buNone/>
            </a:pP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从新认识什么是爱？诗歌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爱的真缔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CN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书</a:t>
            </a:r>
            <a:r>
              <a:rPr lang="en-US" altLang="zh-TW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</a:t>
            </a:r>
            <a:r>
              <a:rPr lang="en-US" altLang="zh-CN" sz="39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4-8)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104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D2EF4-0E45-0ACE-3814-20DEAC07D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C7CB8D-FD00-BE22-5EA8-4858F0CA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是梦想开始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的乐园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130419-5DEC-57B0-56DC-7D293EC3F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10374028" cy="5564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婚姻是两个傻瓜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手牵手走向不可知的未来。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婚姻是爱情的坟墓。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婚姻是梦想的开始。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与主同行的基督化家庭要有梦想。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夫妻应要彼此同心，要彼此成全。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你中有我，我中有你，是一个新人。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是要经历一个破碎过程的。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你浓我浓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一种能创造奇迹，反败为胜的力量。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我愿意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010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6685F-F43C-EE90-8B96-808D0160B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443A41-F6AB-084E-08D0-46796C9B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婚姻的本质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包括责任和使命</a:t>
            </a:r>
            <a:endParaRPr lang="en-US" altLang="zh-CN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0F1052B-5EB7-B922-B24C-5799F1789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31931"/>
            <a:ext cx="10374028" cy="572606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婚姻中不单止有爱情，也要有责任和使命。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成全对方幸福的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责任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，陪养下一代的使命。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出路：夫妻以敬畏基督的心同寻梦想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我愿意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又当存敬畏基督的心，彼此顺服。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你们作妻子的，当顺服自己的丈夫，如同顺服主。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教会怎样顺服基督，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妻子也要怎样凡事顺服丈夫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。你们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作丈夫的，要爱你们的妻子，正如基督爱教会，为教会舍己。</a:t>
            </a:r>
            <a:r>
              <a:rPr lang="zh-TW" altLang="en-US" sz="4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5:21-25)</a:t>
            </a: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领回一颗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天使心</a:t>
            </a:r>
            <a:r>
              <a:rPr lang="en-US" altLang="zh-TW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，寻回独特真我和活出真爱。</a:t>
            </a:r>
            <a:endParaRPr lang="en-US" altLang="zh-CN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726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646</Words>
  <Application>Microsoft Office PowerPoint</Application>
  <PresentationFormat>寬螢幕</PresentationFormat>
  <Paragraphs>33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【与基督真实同行】第二十七讲</vt:lpstr>
      <vt:lpstr>活在当下，眼望永恒：论婚姻的本质</vt:lpstr>
      <vt:lpstr>婚姻应是梦想开始的乐园</vt:lpstr>
      <vt:lpstr>婚姻的本质包括责任和使命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2026-05-21T10:35:55Z</dcterms:created>
  <dcterms:modified xsi:type="dcterms:W3CDTF">2026-05-21T17:05:58Z</dcterms:modified>
</cp:coreProperties>
</file>