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96" r:id="rId2"/>
    <p:sldId id="297" r:id="rId3"/>
    <p:sldId id="298" r:id="rId4"/>
    <p:sldId id="299" r:id="rId5"/>
    <p:sldId id="300" r:id="rId6"/>
    <p:sldId id="301" r:id="rId7"/>
    <p:sldId id="302" r:id="rId8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09" autoAdjust="0"/>
    <p:restoredTop sz="94660"/>
  </p:normalViewPr>
  <p:slideViewPr>
    <p:cSldViewPr snapToGrid="0">
      <p:cViewPr varScale="1">
        <p:scale>
          <a:sx n="78" d="100"/>
          <a:sy n="78" d="100"/>
        </p:scale>
        <p:origin x="70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6A8658-91B3-4E49-90B6-4D510EC84321}" type="datetimeFigureOut">
              <a:rPr lang="zh-HK" altLang="en-US" smtClean="0"/>
              <a:t>2/10/2026</a:t>
            </a:fld>
            <a:endParaRPr lang="zh-HK" altLang="en-US" dirty="0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34654-FB81-45BD-BDDD-644411296887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946441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B6212-21D3-D391-A02D-464D39603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850E4B9B-7F1A-8425-001F-52515B8277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E3A0871C-2FFF-4F2D-F50F-51061ED86A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0F07FBB-CF68-F860-538E-7235D13AFA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8288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1E24B-456F-CAB8-5524-FFC31E6EB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07D34C0F-EFE4-86F1-B3EC-FBC75F282B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0E41AC2D-BF30-F061-0110-083307D1F9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E3B9A13-1A42-2085-CA3D-1EB1BD57D9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7240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649EA-9F31-15EC-AA51-98048336E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03A4DE52-1319-D39C-62D7-7916DDAC41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02EA0FAB-4FDC-2127-79C3-092738897A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70C838D-6B99-8148-A1A9-AD8C4DE75A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1609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8E14B-4AB9-420D-3914-5511CE9D7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805F3155-1C0B-E130-A0FF-0E0C440F05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7A2AEEBE-D44F-8B8B-1EFD-A978CB8D2A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CDC438E-1C20-B2B8-5E6D-B74235D51C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88897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F49AE-E0F0-D185-61E8-610BE2D1D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404DFD18-CEB1-3F8A-A470-4051250589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1EADF098-97F2-6D48-41C3-EDD02FA9B4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3214E207-F633-AE06-88C3-02C702561A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959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4BD9B-8BD9-5ED6-B9B5-5B624372D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BAACAE94-70CD-81DC-6F05-52833A66FC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700B3D9E-C8FF-4823-C100-FD0F9934B1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C3EBDB7-B05B-BABB-4552-E4D2F04B26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79256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9986C-A2D2-79F3-F19B-786115BCF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1EA04075-ABB9-03E7-D645-2666CB8BBE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BDEA32BE-A1E1-CF52-AC92-055C35EAE8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A0F79B0-E811-AF0D-9ED1-772FAEC0B4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4757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2/10/2026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75511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8818D-55E7-4785-AFA6-AACC8872370D}" type="datetimeFigureOut">
              <a:rPr lang="zh-HK" altLang="en-US" smtClean="0"/>
              <a:t>2/10/2026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E7C8185-8464-41FD-9539-F2AC1FD8DE42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472671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C1970-5893-5EA0-C247-3CC3A97DD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22C8DE3-2E46-DA41-49FC-91B6D55AF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en-US" altLang="zh-CN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与基督真实同行</a:t>
            </a:r>
            <a:r>
              <a:rPr lang="en-US" altLang="zh-CN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四十六</a:t>
            </a:r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讲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B482DF6-DA83-C501-D13E-67A254320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1"/>
            <a:ext cx="9793926" cy="5803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基督眼中人与神同行的秘诀</a:t>
            </a:r>
            <a:endParaRPr lang="en-US" altLang="zh-CN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「不要论断人，不要怀疑神。」</a:t>
            </a:r>
            <a:endParaRPr lang="en-US" altLang="zh-CN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 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消极的人际关系：己所不欲，勿施于人。（马太福音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1-6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</a:p>
          <a:p>
            <a:pPr marL="0" indent="0">
              <a:buNone/>
            </a:pPr>
            <a:r>
              <a:rPr lang="en-US" altLang="zh-TW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 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积极的人际关系：若要别人怎样待你们，你们也要怎样待别人。（马太福音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137495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9D151-85C8-8EA2-45DF-9E4621481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038425D-AE63-9D0C-6173-6EDAE7837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基督眼中人与神同行的秘诀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A03DF99-A070-D051-7C47-3DAFDD8A04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1"/>
            <a:ext cx="9862751" cy="5803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「不要论断人，不要怀疑神。」</a:t>
            </a:r>
            <a:endParaRPr lang="en-US" altLang="zh-CN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 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消极的人际关系：己所不欲，勿施于人。（马太福音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1-6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你们不要论断人，免得你们被论断。因为你们怎样论断人，也必怎样被论断；你们用什么量器量给人，也必用什么量器量给你们。为什么看见你弟兄眼中有刺，却不想自己眼中有梁木呢？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马太福音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7:1-3)</a:t>
            </a:r>
            <a:endParaRPr lang="zh-CN" altLang="en-US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996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F7F50-36B2-F9A2-3C13-CE73E7826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1717B74-F47A-181E-B9B8-0D804780C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基督眼中人与神同行的秘诀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D54A92C-5D8C-8A6C-A3CD-694C4457C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1"/>
            <a:ext cx="10492016" cy="5803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 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积极的人际关系：若要别人怎样待你们，你们也要怎样待别人。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所以在任何事上，你们希望别人怎样对待你们，你们也要怎样对待别人。要知道，这就是律法和先知的总纲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｡(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马太福音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7:12 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环译本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这里的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别人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包括神吗？若包括。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那么你想神听你的，那你得先听祂；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你想神按你心意行，你先行祂心意。</a:t>
            </a:r>
          </a:p>
          <a:p>
            <a:pPr marL="0" indent="0">
              <a:buNone/>
            </a:pPr>
            <a:endParaRPr lang="zh-CN" altLang="en-US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65900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955D4-E9ED-677F-4AAC-F2B652172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13DC811-94E8-D27B-400A-C92864A74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基督眼中人与神同行的秘诀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398293C-D1A2-F44A-95EC-BDD19DA94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2"/>
            <a:ext cx="9941409" cy="46297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我们怎样做才叫做行祂心意呢？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就是：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你们祈求，就给你们；寻找，就寻见；叩门，就给你们开门。因为凡祈求的，就得着；寻找的，就寻见；叩门的，就给他开门。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马太福音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7:7-8)</a:t>
            </a:r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祈求使你看见，寻找使你得着指引，叩门显出你的信心来。</a:t>
            </a:r>
            <a:endParaRPr lang="zh-CN" altLang="en-US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96885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7AE68-56B1-0E5D-A421-14A43EA64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2389B45-FC87-22B5-5944-0ABCABF4D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基督眼中人与神同行的秘诀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2E1CB37-D6B5-237D-7DF8-B48ACF10D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40" y="1131931"/>
            <a:ext cx="9725100" cy="51902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天父难道不可以直接把好东西给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你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吗？</a:t>
            </a:r>
            <a:endParaRPr lang="en-US" altLang="zh-CN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为何要你祈求、寻找、叩门呢？</a:t>
            </a:r>
            <a:endParaRPr lang="en-US" altLang="zh-CN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祈求看到祂的心意，顺服寻找祂的带领，勇敢叩开那命定的恩典之门。</a:t>
            </a:r>
            <a:endParaRPr lang="zh-CN" altLang="en-US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祂要与你同行，看着你成长。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祂要让你经历信心里的成长。</a:t>
            </a:r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祂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要训练你从有限进入无限。</a:t>
            </a:r>
          </a:p>
          <a:p>
            <a:pPr marL="0" indent="0">
              <a:buNone/>
            </a:pPr>
            <a:endParaRPr lang="zh-CN" altLang="en-US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98825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00C8C-7F09-F174-A35E-BC2C0577D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43488D3-B87F-06F8-170C-4E548E059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基督眼中人与神同行的秘诀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F6265E9-961A-D23E-E131-53559E586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1"/>
            <a:ext cx="10176595" cy="5803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如何知道祂不会骗我们？</a:t>
            </a:r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因为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他是父亲，不会把不好的东西给求祂的人。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你信这话么？</a:t>
            </a:r>
            <a:endParaRPr lang="zh-CN" altLang="en-US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你们中间谁有儿子求饼，反给他石头呢？求鱼，反给他蛇呢？你们虽然不好，尚且知道拿好东西给儿女，何况你们在天上的父，岂不更把好东西给求他的人吗？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马太福音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7:9-11)</a:t>
            </a:r>
          </a:p>
          <a:p>
            <a:pPr marL="0" indent="0">
              <a:buNone/>
            </a:pPr>
            <a:endParaRPr lang="zh-CN" altLang="en-US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29773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0ADF7-049D-3F88-D8C0-22E0BC143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5D53D3C-F0F6-6EE1-D187-AE205E52F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基督眼中人与神同行的秘诀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8D019E7-E53D-442F-9644-FD91CA5237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1"/>
            <a:ext cx="10079061" cy="5803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信仰中神人关系是你听祂还是祂听你的呢？</a:t>
            </a:r>
          </a:p>
          <a:p>
            <a:pPr marL="0" indent="0">
              <a:buNone/>
            </a:pPr>
            <a:endParaRPr lang="en-US" altLang="zh-CN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耶稣回答说：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第一要紧的就是说：</a:t>
            </a:r>
            <a:r>
              <a:rPr lang="en-US" altLang="zh-TW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『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以色列啊，你要听，主－我们　神是独一的主。你要尽心、尽性、尽意、尽力爱主－你的　神。</a:t>
            </a:r>
            <a:r>
              <a:rPr lang="en-US" altLang="zh-TW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』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其次就是说：</a:t>
            </a:r>
            <a:r>
              <a:rPr lang="en-US" altLang="zh-TW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『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要爱人如己。</a:t>
            </a:r>
            <a:r>
              <a:rPr lang="en-US" altLang="zh-TW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』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再没有比这两条诫命更大的了。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马可福音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12:29-31)</a:t>
            </a:r>
          </a:p>
          <a:p>
            <a:pPr marL="0" indent="0">
              <a:buNone/>
            </a:pPr>
            <a:endParaRPr lang="zh-CN" altLang="en-US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2448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多面向">
  <a:themeElements>
    <a:clrScheme name="藍色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788</Words>
  <Application>Microsoft Office PowerPoint</Application>
  <PresentationFormat>寬螢幕</PresentationFormat>
  <Paragraphs>41</Paragraphs>
  <Slides>7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2" baseType="lpstr">
      <vt:lpstr>標楷體</vt:lpstr>
      <vt:lpstr>Aptos</vt:lpstr>
      <vt:lpstr>Trebuchet MS</vt:lpstr>
      <vt:lpstr>Wingdings 3</vt:lpstr>
      <vt:lpstr>多面向</vt:lpstr>
      <vt:lpstr>【与基督真实同行】第四十六讲</vt:lpstr>
      <vt:lpstr>基督眼中人与神同行的秘诀</vt:lpstr>
      <vt:lpstr>基督眼中人与神同行的秘诀</vt:lpstr>
      <vt:lpstr>基督眼中人与神同行的秘诀</vt:lpstr>
      <vt:lpstr>基督眼中人与神同行的秘诀</vt:lpstr>
      <vt:lpstr>基督眼中人与神同行的秘诀</vt:lpstr>
      <vt:lpstr>基督眼中人与神同行的秘诀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sun kwong wong</dc:creator>
  <cp:lastModifiedBy>KARAR CHAN</cp:lastModifiedBy>
  <cp:revision>3</cp:revision>
  <dcterms:created xsi:type="dcterms:W3CDTF">2026-10-01T09:51:01Z</dcterms:created>
  <dcterms:modified xsi:type="dcterms:W3CDTF">2026-10-01T17:24:52Z</dcterms:modified>
</cp:coreProperties>
</file>