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7"/>
  </p:notesMasterIdLst>
  <p:sldIdLst>
    <p:sldId id="296" r:id="rId2"/>
    <p:sldId id="297" r:id="rId3"/>
    <p:sldId id="298" r:id="rId4"/>
    <p:sldId id="299" r:id="rId5"/>
    <p:sldId id="300" r:id="rId6"/>
  </p:sldIdLst>
  <p:sldSz cx="12192000" cy="6858000"/>
  <p:notesSz cx="6858000" cy="9144000"/>
  <p:defaultTextStyle>
    <a:defPPr>
      <a:defRPr lang="zh-H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41E608-4382-4438-9267-49917C7CC762}" type="datetimeFigureOut">
              <a:rPr lang="zh-HK" altLang="en-US" smtClean="0"/>
              <a:t>16/10/2026</a:t>
            </a:fld>
            <a:endParaRPr lang="zh-HK" altLang="en-US" dirty="0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68B4C34-7FA6-4D5C-A51F-D322E9BBDBD3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14400971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6B6212-21D3-D391-A02D-464D39603C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50E4B9B-7F1A-8425-001F-52515B8277B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E3A0871C-2FFF-4F2D-F50F-51061ED86A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C0F07FBB-CF68-F860-538E-7235D13AFA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08288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9D261F-2C1B-6D96-4915-D8C772E6F9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87C5E39E-D04C-CAB6-F61F-E5A939CD507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DCAF1C05-9006-C3CD-69F7-1C61C328924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DD6859AB-30D3-970B-CB9D-AE3826B278F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39390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B47F7D-8877-8AD2-644C-98E36ED3E3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637A7040-03EB-95A4-D4D5-37811F2241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9F4985AA-8875-7315-28B5-D99D0026DC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75B6AAF-0342-B3B8-EFF3-503535072D3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23439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101FAD-191F-FE74-2021-54672096CD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FEB8DC21-C309-6884-3C42-53CB14FA5A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3C160946-CFE3-1864-1DE8-D17AC2D7A4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9EEFDE06-98AF-356B-3C1A-9D5A3B47E1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516194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E6327-D1B8-8D9E-8EC0-3844C044AE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>
            <a:extLst>
              <a:ext uri="{FF2B5EF4-FFF2-40B4-BE49-F238E27FC236}">
                <a16:creationId xmlns:a16="http://schemas.microsoft.com/office/drawing/2014/main" id="{D6831EE4-1ECA-222D-21D4-4EA57C2BF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>
            <a:extLst>
              <a:ext uri="{FF2B5EF4-FFF2-40B4-BE49-F238E27FC236}">
                <a16:creationId xmlns:a16="http://schemas.microsoft.com/office/drawing/2014/main" id="{576B16FE-748F-4394-E475-C154B285BA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HK" altLang="en-US" dirty="0"/>
          </a:p>
        </p:txBody>
      </p:sp>
      <p:sp>
        <p:nvSpPr>
          <p:cNvPr id="4" name="投影片編號版面配置區 3">
            <a:extLst>
              <a:ext uri="{FF2B5EF4-FFF2-40B4-BE49-F238E27FC236}">
                <a16:creationId xmlns:a16="http://schemas.microsoft.com/office/drawing/2014/main" id="{E719798D-26E4-0CF5-09AB-48CC16C558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DC45989-D1F0-4F94-B41A-718FDC95C24A}" type="slidenum">
              <a:rPr kumimoji="0" lang="zh-HK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新細明體" panose="02020500000000000000" pitchFamily="18" charset="-120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zh-HK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新細明體" panose="02020500000000000000" pitchFamily="18" charset="-120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0996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95BF82-E365-4DEA-AAD5-E0A51CC27780}" type="datetimeFigureOut">
              <a:rPr lang="zh-HK" altLang="en-US" smtClean="0"/>
              <a:t>16/10/2026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933CB9-1343-4259-8DB9-D7D8D7154C44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21632160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zh-HK" alt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28818D-55E7-4785-AFA6-AACC8872370D}" type="datetimeFigureOut">
              <a:rPr lang="zh-HK" altLang="en-US" smtClean="0"/>
              <a:t>16/10/2026</a:t>
            </a:fld>
            <a:endParaRPr lang="zh-HK" alt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5E7C8185-8464-41FD-9539-F2AC1FD8DE42}" type="slidenum">
              <a:rPr lang="zh-HK" altLang="en-US" smtClean="0"/>
              <a:t>‹#›</a:t>
            </a:fld>
            <a:endParaRPr lang="zh-HK" altLang="en-US" dirty="0"/>
          </a:p>
        </p:txBody>
      </p:sp>
    </p:spTree>
    <p:extLst>
      <p:ext uri="{BB962C8B-B14F-4D97-AF65-F5344CB8AC3E}">
        <p14:creationId xmlns:p14="http://schemas.microsoft.com/office/powerpoint/2010/main" val="709051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C1970-5893-5EA0-C247-3CC3A97DD1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22C8DE3-2E46-DA41-49FC-91B6D55AF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【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与基督真实同行</a:t>
            </a:r>
            <a:r>
              <a:rPr lang="en-US" altLang="zh-CN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】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第</a:t>
            </a:r>
            <a:r>
              <a:rPr lang="zh-TW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四十八</a:t>
            </a:r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讲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uLnTx/>
              <a:uFillTx/>
              <a:latin typeface="標楷體" panose="03000509000000000000" pitchFamily="65" charset="-120"/>
              <a:ea typeface="標楷體" panose="03000509000000000000" pitchFamily="65" charset="-120"/>
              <a:cs typeface="+mj-cs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B482DF6-DA83-C501-D13E-67A2543201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282648" cy="580312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基督眼中进窄门是为领受更高生命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引到永生（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Zoe)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，那门是窄的，路是小的，找着的人也少。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7:14)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引到永生的门原文没有永字。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引到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生命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的门是窄的，路是小的，找着的人也少。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如何才能找到这窄门得更丰盛人生？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为何我们找不到呢？因为肉体。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为何找到都走不上？是因为老我。</a:t>
            </a:r>
          </a:p>
        </p:txBody>
      </p:sp>
    </p:spTree>
    <p:extLst>
      <p:ext uri="{BB962C8B-B14F-4D97-AF65-F5344CB8AC3E}">
        <p14:creationId xmlns:p14="http://schemas.microsoft.com/office/powerpoint/2010/main" val="1137495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3C2AE8-D539-791D-BEA9-345AAE974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B56D0E4-7997-A614-1B85-BEDD91EE5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基督眼中进窄门是为领受更高生命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7FBD1F-4D6F-601D-2781-9118993DB7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8841573" cy="580312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人身体上有两个敌基督的系统：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肉体（旧生活和习惯所掌控的身体）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老我（被情感和意志所掌控的思想）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如何分辨这两者的作为：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分辨自己感动的源头。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（是从老我还是神来？）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认知自己行动之目的。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（我是在满足肉体吗？）</a:t>
            </a:r>
          </a:p>
        </p:txBody>
      </p:sp>
    </p:spTree>
    <p:extLst>
      <p:ext uri="{BB962C8B-B14F-4D97-AF65-F5344CB8AC3E}">
        <p14:creationId xmlns:p14="http://schemas.microsoft.com/office/powerpoint/2010/main" val="12192395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CCD40B-6FC2-E70C-6DCF-7B93E892A6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03E74A2-D963-7E44-DC27-B10EBC0D0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基督眼中进窄门是为领受更高生命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753670E-CAF0-E58B-7CF3-C3962372BA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8841573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如何对付人身上这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两个敌基督的系统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1.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对付老我，要用爱心和诚实来治死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惟用爱心说诚实话，凡事长进，连于元首基督，全身都靠他联络得合式，百节各按各职，照着各体的功用彼此相助，便叫身体渐渐增长，在爱中建立自己。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以弗所书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4:15-16)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老我最怕爱中连结和活在基督光中。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057955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5C8CB-BF06-F1EC-F5C9-A44B5A0DC5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8E94DF2-9C74-F85C-EAAA-E469B3CB1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基督眼中进窄门是为领受更高生命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70D9A35-E7B2-2832-C087-9C418B0F57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9980738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如何对付人身上这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两个敌基督的系统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？</a:t>
            </a:r>
            <a:endParaRPr lang="zh-CN" altLang="en-US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TW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2.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对付肉体，要脱下旧人、穿上新人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就要脱去你们从前行为上的旧人，这旧人是因私欲的迷惑渐渐变坏的；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……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并且穿上新人；这新人是照着神的形像造的，有真理的仁义和圣洁。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以弗所书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4:22,24)</a:t>
            </a:r>
          </a:p>
          <a:p>
            <a:pPr marL="0" indent="0">
              <a:buNone/>
            </a:pP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肉体不承认自己的败坏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不想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像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基督。</a:t>
            </a: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9735831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3126EF-27F2-2C24-66B9-4C1E1279A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EEB569D-FCAF-312F-C7B5-E76E2DCA95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140" y="161544"/>
            <a:ext cx="10176595" cy="972312"/>
          </a:xfrm>
        </p:spPr>
        <p:txBody>
          <a:bodyPr>
            <a:normAutofit/>
          </a:bodyPr>
          <a:lstStyle/>
          <a:p>
            <a:r>
              <a:rPr lang="zh-CN" altLang="en-US" sz="4800" b="1" dirty="0">
                <a:latin typeface="標楷體" panose="03000509000000000000" pitchFamily="65" charset="-120"/>
                <a:ea typeface="標楷體" panose="03000509000000000000" pitchFamily="65" charset="-120"/>
              </a:rPr>
              <a:t>基督眼中进窄门是为领受更高生命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8A75640-384D-11C6-7011-8B3193CB33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4139" y="1131931"/>
            <a:ext cx="10176595" cy="58031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主耶稣是如何进窄门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得</a:t>
            </a:r>
            <a:r>
              <a:rPr lang="zh-CN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胜肉体和老我？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只等真理的圣灵来了，他要引导你们明白（原文是进入）一切的真理；</a:t>
            </a: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</a:t>
            </a:r>
            <a:endParaRPr lang="en-US" altLang="zh-CN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 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约翰福音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16:13) </a:t>
            </a:r>
            <a:r>
              <a:rPr lang="zh-TW" altLang="en-US" sz="4000" b="1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进窄门。</a:t>
            </a:r>
            <a:endParaRPr lang="en-US" altLang="zh-CN" sz="4000" b="1" dirty="0">
              <a:solidFill>
                <a:srgbClr val="FF000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r>
              <a:rPr lang="zh-TW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当时，耶稣被圣灵引到旷野，受魔鬼的试探。他禁食四十昼夜，后来就饿了。</a:t>
            </a:r>
            <a:r>
              <a:rPr lang="zh-TW" altLang="en-US" sz="40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」   </a:t>
            </a:r>
            <a:r>
              <a:rPr lang="en-US" altLang="zh-CN" sz="4000" b="1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(</a:t>
            </a:r>
            <a:r>
              <a:rPr lang="zh-CN" altLang="en-US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马太福音 </a:t>
            </a:r>
            <a:r>
              <a:rPr lang="en-US" altLang="zh-CN" sz="4000" b="1" dirty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4:1-2)</a:t>
            </a:r>
          </a:p>
          <a:p>
            <a:pPr marL="0" indent="0">
              <a:buNone/>
            </a:pPr>
            <a:r>
              <a:rPr lang="zh-TW" altLang="en-US" sz="4000" b="1" dirty="0">
                <a:solidFill>
                  <a:srgbClr val="7030A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旷野是破碎肉体和老我，使灵能引导。</a:t>
            </a:r>
            <a:endParaRPr lang="en-US" altLang="zh-CN" sz="4000" b="1" dirty="0">
              <a:solidFill>
                <a:srgbClr val="7030A0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  <a:p>
            <a:pPr marL="0" indent="0">
              <a:buNone/>
            </a:pPr>
            <a:endParaRPr lang="zh-CN" altLang="en-US" sz="4000" b="1" dirty="0">
              <a:solidFill>
                <a:schemeClr val="tx1"/>
              </a:solidFill>
              <a:latin typeface="標楷體" panose="03000509000000000000" pitchFamily="65" charset="-120"/>
              <a:ea typeface="標楷體" panose="03000509000000000000" pitchFamily="65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50593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多面向">
  <a:themeElements>
    <a:clrScheme name="黃色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FFCA08"/>
      </a:accent1>
      <a:accent2>
        <a:srgbClr val="F8931D"/>
      </a:accent2>
      <a:accent3>
        <a:srgbClr val="CE8D3E"/>
      </a:accent3>
      <a:accent4>
        <a:srgbClr val="EC7016"/>
      </a:accent4>
      <a:accent5>
        <a:srgbClr val="E64823"/>
      </a:accent5>
      <a:accent6>
        <a:srgbClr val="9C6A6A"/>
      </a:accent6>
      <a:hlink>
        <a:srgbClr val="2998E3"/>
      </a:hlink>
      <a:folHlink>
        <a:srgbClr val="7F723D"/>
      </a:folHlink>
    </a:clrScheme>
    <a:fontScheme name="多面向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多面向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159</TotalTime>
  <Words>596</Words>
  <Application>Microsoft Office PowerPoint</Application>
  <PresentationFormat>寬螢幕</PresentationFormat>
  <Paragraphs>38</Paragraphs>
  <Slides>5</Slides>
  <Notes>5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0" baseType="lpstr">
      <vt:lpstr>標楷體</vt:lpstr>
      <vt:lpstr>Aptos</vt:lpstr>
      <vt:lpstr>Trebuchet MS</vt:lpstr>
      <vt:lpstr>Wingdings 3</vt:lpstr>
      <vt:lpstr>多面向</vt:lpstr>
      <vt:lpstr>【与基督真实同行】第四十八讲</vt:lpstr>
      <vt:lpstr>基督眼中进窄门是为领受更高生命</vt:lpstr>
      <vt:lpstr>基督眼中进窄门是为领受更高生命</vt:lpstr>
      <vt:lpstr>基督眼中进窄门是为领受更高生命</vt:lpstr>
      <vt:lpstr>基督眼中进窄门是为领受更高生命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sun kwong wong</dc:creator>
  <cp:lastModifiedBy>KARAR CHAN</cp:lastModifiedBy>
  <cp:revision>4</cp:revision>
  <dcterms:created xsi:type="dcterms:W3CDTF">2026-10-15T11:14:01Z</dcterms:created>
  <dcterms:modified xsi:type="dcterms:W3CDTF">2026-10-16T08:31:10Z</dcterms:modified>
</cp:coreProperties>
</file>