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96" r:id="rId2"/>
    <p:sldId id="297" r:id="rId3"/>
    <p:sldId id="298" r:id="rId4"/>
    <p:sldId id="299" r:id="rId5"/>
    <p:sldId id="300" r:id="rId6"/>
    <p:sldId id="301" r:id="rId7"/>
    <p:sldId id="302" r:id="rId8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03109-A872-450C-B7BF-8A404E465CDC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1E9E8-F574-49C6-B7D2-681836F52805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778068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6212-21D3-D391-A02D-464D3960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50E4B9B-7F1A-8425-001F-52515B827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3A0871C-2FFF-4F2D-F50F-51061ED86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0F07FBB-CF68-F860-538E-7235D13AF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288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3BE1A-8831-40E8-191F-4E40E2ACE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278043F-30ED-9971-40E7-51F8F5D99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992C51F-3100-73E0-482C-6C75A86C5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4ACC9A1-83C1-AC49-9052-1376E1A459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075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736DE-71F1-7950-7490-5A4059002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C660360-081D-6956-9C98-4FE8FD736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3001378-CCCB-E72C-856E-9CEB1D2A1C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31CDDB0-F22A-F435-289B-BC94F3B3B5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685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146A9-466A-50AB-5662-47BAF98F7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560D652-FEB7-3B96-5E5A-97427AB98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C59C904-A2F1-8EEF-4C2D-E5F866455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1356542-8490-AAB4-8C2B-E2D31D78A9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168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D3798-DE5C-BADA-9978-C277FBF36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E1CFC3A-0677-196A-D3E9-3A39019769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0F4D82D-69E6-E7EC-4148-B882EDE617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E947F22-80C8-32D8-1E5E-E1490C9184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7726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654F6-CBF4-B742-8F57-6ED906757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768924A4-A6F7-0A28-80EF-9133F07C5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CDE1E2BF-1B9A-05CE-0533-627228DAC9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7A728A2-4035-B408-B7A0-A43002EDFE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7460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E7870-3CF6-535B-6AC8-1290F16BE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ED85BB52-ED97-4FD5-A820-B8CE667D0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DA0A5C5-0395-FCFA-0D8C-75ADDF52EF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60CBDC3-D0E6-7E84-7305-BBA2CC2698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675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401646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095699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30856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6150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70689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914082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96085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09673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dirty="0"/>
              <a:t>按一下图示以新增图片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268179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678765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2443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120376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9634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311487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913171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322090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8818D-55E7-4785-AFA6-AACC8872370D}" type="datetimeFigureOut">
              <a:rPr lang="zh-HK" altLang="en-US" smtClean="0"/>
              <a:t>25/9/2026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E7C8185-8464-41FD-9539-F2AC1FD8DE42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73726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1970-5893-5EA0-C247-3CC3A97D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2C8DE3-2E46-DA41-49FC-91B6D55A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与基督真实同行</a:t>
            </a:r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四十五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讲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482DF6-DA83-C501-D13E-67A254320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299" y="1131931"/>
            <a:ext cx="8539821" cy="46691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主基督问：人际间的真破口在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哪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里？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主说：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在口中，在眼中，在手中。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我们用口论断人。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我们用眼定人罪。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用手好心做坏事。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总的来说是骄傲，活在自己有限中。</a:t>
            </a:r>
          </a:p>
        </p:txBody>
      </p:sp>
    </p:spTree>
    <p:extLst>
      <p:ext uri="{BB962C8B-B14F-4D97-AF65-F5344CB8AC3E}">
        <p14:creationId xmlns:p14="http://schemas.microsoft.com/office/powerpoint/2010/main" val="113749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6125D-1C2F-91B3-42F7-EF4D77593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6C1FD8-7561-8356-EF8A-4C6DBEBCA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80" y="102552"/>
            <a:ext cx="6893407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人际间的真破口在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哪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里？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DFBD3C4-68B9-A0FD-212B-306488219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977" y="984448"/>
            <a:ext cx="10049564" cy="58031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主对门徒说：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不要论断人，免得你们被论断。因为你们怎样论断人，也必怎样被论断；你们用什么量器量给人，也必用什么量器量给你们。为什么看见你弟兄眼中有刺，却不想自己眼中有梁木呢？你自己眼中有梁木，怎能对你弟兄说：</a:t>
            </a:r>
            <a:r>
              <a:rPr lang="en-US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容我去掉你眼中的刺</a:t>
            </a:r>
            <a:r>
              <a:rPr lang="en-US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呢？你这假冒为善的人！先去掉自己眼中的梁木，然后才能看得清楚，去掉你弟兄眼中的刺。不要把圣物给狗，也不要把你们的珍珠丢在猪前，恐怕它践踏了珍珠，转过来咬你们。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      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7:1-6 )</a:t>
            </a:r>
          </a:p>
        </p:txBody>
      </p:sp>
    </p:spTree>
    <p:extLst>
      <p:ext uri="{BB962C8B-B14F-4D97-AF65-F5344CB8AC3E}">
        <p14:creationId xmlns:p14="http://schemas.microsoft.com/office/powerpoint/2010/main" val="69749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6FBE2-0070-9489-3DCA-E06946677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CAF21F-2B05-5683-300C-0D45539AE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那么，我们应该怎样做才对呢？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1DD087B-C3B7-2432-6CE6-A5EDB4CDC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8" y="1131931"/>
            <a:ext cx="9272817" cy="5564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你们不要论断人，免得你们被论断。因为你们怎样论断人，也必怎样被论断；你们用什么量器量给人，也必用什么量器量给你们。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7:1-2)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我们这样做是自以为是，自招审判。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说出去的话是「回力刀」刺回自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己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潜意识听进去，会有储存负面情绪。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神听到了，会按你的标准去审判你。</a:t>
            </a:r>
          </a:p>
        </p:txBody>
      </p:sp>
    </p:spTree>
    <p:extLst>
      <p:ext uri="{BB962C8B-B14F-4D97-AF65-F5344CB8AC3E}">
        <p14:creationId xmlns:p14="http://schemas.microsoft.com/office/powerpoint/2010/main" val="371529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8E319-6B1D-9328-1441-790C239FE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42660D-5461-B7DB-6ED6-FCBCD7FEF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那么，我们应该怎样做才对呢？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6F7F49E-B842-0133-119B-BD0C10A47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71" y="1082771"/>
            <a:ext cx="9626778" cy="57260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为什么看见你弟兄眼中有刺，却不想自己眼中有梁木呢？你自己眼中有梁木，怎能对你弟兄说：</a:t>
            </a:r>
            <a:r>
              <a:rPr lang="en-US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容我去掉你眼中的刺</a:t>
            </a:r>
            <a:r>
              <a:rPr lang="en-US" altLang="zh-TW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呢？你这假冒为善的人！先去掉自己眼中的梁木，然后才能看得清楚，去掉你弟兄眼中的刺。         （马太福音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3-5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刺与梁有何分别？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若眼中有梁木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我们能看清事物吗？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若你想帮助改正别人的偏差看法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你要先想一想，你是否看得清楚？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最招人恨的是假冒为善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自以为是。</a:t>
            </a:r>
          </a:p>
        </p:txBody>
      </p:sp>
    </p:spTree>
    <p:extLst>
      <p:ext uri="{BB962C8B-B14F-4D97-AF65-F5344CB8AC3E}">
        <p14:creationId xmlns:p14="http://schemas.microsoft.com/office/powerpoint/2010/main" val="148336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99467-C118-E6C5-BA02-B107444EA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F188E8-8167-E42A-F7EB-B9EF97DF9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那么，我们应该怎样做才对呢？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0760BEE-9551-F551-BECB-117B2EFFF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587448" cy="543601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不要把圣物给狗，也不要把你们的珍珠丢在猪前，恐怕它践踏了珍珠，转过来咬你们。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7:6)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为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何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不能把好东西给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那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不配的人？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狗不懂得分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辨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圣物，也不配吃它。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猪不懂得欣赏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珍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珠，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牠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会践踏它。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为何这样好心去施舍会成为破口？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因为你会生气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会指责对方不珍惜。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所以他们会咬你，会起来反击你。</a:t>
            </a:r>
          </a:p>
        </p:txBody>
      </p:sp>
    </p:spTree>
    <p:extLst>
      <p:ext uri="{BB962C8B-B14F-4D97-AF65-F5344CB8AC3E}">
        <p14:creationId xmlns:p14="http://schemas.microsoft.com/office/powerpoint/2010/main" val="130055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2CA2E-C98F-A317-178B-2D523D4F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2EF8D8-3B50-6574-D22D-8E41C9CA1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作为神的代言人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应该怎样做呢？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E98F442-B048-166A-3D3D-67672B8EC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980738" cy="5111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先知性服事的应用：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那些初作先知预言的人，常问我为什么自己会遭别人反噬。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要反省自身：</a:t>
            </a: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我们的口是否不够智慧，讲错话。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我们的预言是否渗了自己的偏见？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我们服事的对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象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是否已预备好听？</a:t>
            </a:r>
          </a:p>
          <a:p>
            <a:pPr marL="0" indent="0">
              <a:buNone/>
            </a:pP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915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744CC-EEF3-ACAF-B04C-335563703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2143E34-D74A-DAD9-2ACA-7F61DB077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作为神的代言人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应该怎样做呢？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82D6CCE-D238-E2CC-7521-8C27F514E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10059396" cy="51213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对的说话，要在对的时机说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才对。</a:t>
            </a:r>
          </a:p>
          <a:p>
            <a:pPr marL="0" indent="0">
              <a:buNone/>
            </a:pPr>
            <a:r>
              <a:rPr lang="zh-CN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成熟的先知要问三个问题：</a:t>
            </a:r>
          </a:p>
          <a:p>
            <a:pPr marL="0" indent="0">
              <a:buNone/>
            </a:pPr>
            <a:r>
              <a:rPr lang="zh-CN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神真要我去说吗？</a:t>
            </a:r>
          </a:p>
          <a:p>
            <a:pPr marL="0" indent="0">
              <a:buNone/>
            </a:pPr>
            <a:r>
              <a:rPr lang="zh-CN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神要我说什么话？</a:t>
            </a:r>
          </a:p>
          <a:p>
            <a:pPr marL="0" indent="0">
              <a:buNone/>
            </a:pPr>
            <a:r>
              <a:rPr lang="zh-CN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神要我在</a:t>
            </a: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哪</a:t>
            </a:r>
            <a:r>
              <a:rPr lang="zh-CN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里说？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愿神赐福你的服事，使神得荣耀，人得平安。阿们！</a:t>
            </a:r>
          </a:p>
          <a:p>
            <a:pPr marL="0" indent="0">
              <a:buNone/>
            </a:pP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7668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多面向">
  <a:themeElements>
    <a:clrScheme name="藍色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877</Words>
  <Application>Microsoft Office PowerPoint</Application>
  <PresentationFormat>寬螢幕</PresentationFormat>
  <Paragraphs>51</Paragraphs>
  <Slides>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標楷體</vt:lpstr>
      <vt:lpstr>Aptos</vt:lpstr>
      <vt:lpstr>Arial</vt:lpstr>
      <vt:lpstr>Trebuchet MS</vt:lpstr>
      <vt:lpstr>Wingdings 3</vt:lpstr>
      <vt:lpstr>多面向</vt:lpstr>
      <vt:lpstr>【与基督真实同行】第四十五讲</vt:lpstr>
      <vt:lpstr>人际间的真破口在哪里？</vt:lpstr>
      <vt:lpstr>那么，我们应该怎样做才对呢？</vt:lpstr>
      <vt:lpstr>那么，我们应该怎样做才对呢？</vt:lpstr>
      <vt:lpstr>那么，我们应该怎样做才对呢？</vt:lpstr>
      <vt:lpstr>作为神的代言人应该怎样做呢？</vt:lpstr>
      <vt:lpstr>作为神的代言人应该怎样做呢？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sun kwong wong</dc:creator>
  <cp:lastModifiedBy>KARAR CHAN</cp:lastModifiedBy>
  <cp:revision>4</cp:revision>
  <dcterms:created xsi:type="dcterms:W3CDTF">2026-09-24T11:21:04Z</dcterms:created>
  <dcterms:modified xsi:type="dcterms:W3CDTF">2026-09-24T16:50:44Z</dcterms:modified>
</cp:coreProperties>
</file>