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96" r:id="rId2"/>
    <p:sldId id="297" r:id="rId3"/>
    <p:sldId id="298" r:id="rId4"/>
    <p:sldId id="299" r:id="rId5"/>
    <p:sldId id="300" r:id="rId6"/>
    <p:sldId id="301" r:id="rId7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35B861-40F9-4E2A-A53C-B2E8BE2CFDA8}" type="datetimeFigureOut">
              <a:rPr lang="zh-HK" altLang="en-US" smtClean="0"/>
              <a:t>22/10/2026</a:t>
            </a:fld>
            <a:endParaRPr lang="zh-HK" altLang="en-US" dirty="0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C3522-6AB3-452C-B28A-4C104E8BDD5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030234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B6212-21D3-D391-A02D-464D39603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850E4B9B-7F1A-8425-001F-52515B8277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E3A0871C-2FFF-4F2D-F50F-51061ED86A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0F07FBB-CF68-F860-538E-7235D13AFA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8288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E689E-3924-9781-FA57-3BAD84132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B1A74FE2-88FC-2E20-D6AA-83AF20D4B0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A9D1018E-17FA-FE26-78F9-CE078F1315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34BDEA3-ABBC-EB88-C525-3A62CEE556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9659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B4F52-53F8-2321-C475-377F5DCBB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EE6EF7A7-B5DE-1587-1F28-91B073CC4D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28A25F4A-3784-24EF-EF39-A2441B5B0A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4229C23-3653-8C23-0A96-D2DAE29BCA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0462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9BD94-26B2-5A0A-77B8-6161175CC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346808BE-DE43-F1A3-AA09-B24C25141F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6C00708E-7A94-8F6E-00EE-9151817DC6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0967E86-2390-C553-0F9F-AFDCC730CA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0462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627C1-BDEA-093B-5333-C3242147B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DAA5B503-6469-6FC3-088F-A80C8DB8E7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A6FD4514-1EB7-A420-B373-0D5190A399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9A0CD61-0435-9DF5-9D32-BF675ACF08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99615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59929-8A74-0155-2484-7099A2A03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AFB2A4EA-326B-B6F5-A6A7-CFAE9A5C29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22015679-238B-EF06-60E1-C13034B19A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81DB2DB-9D77-3A02-35B1-D6051E0D10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5055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22/10/2026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975584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8818D-55E7-4785-AFA6-AACC8872370D}" type="datetimeFigureOut">
              <a:rPr lang="zh-HK" altLang="en-US" smtClean="0"/>
              <a:t>22/10/2026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E7C8185-8464-41FD-9539-F2AC1FD8DE42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222635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C1970-5893-5EA0-C247-3CC3A97DD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22C8DE3-2E46-DA41-49FC-91B6D55AF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en-US" altLang="zh-CN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与基督真实同行</a:t>
            </a:r>
            <a:r>
              <a:rPr lang="en-US" altLang="zh-CN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四十九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讲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B482DF6-DA83-C501-D13E-67A254320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40" y="1092603"/>
            <a:ext cx="9744764" cy="58031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主基督教我们如何分辨假先知</a:t>
            </a: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们要防备假先知。他们到你们这里来，外面披着羊皮，里面却是残暴的狼。凭着他们的果子，就可以认出他们来。荆棘上岂能摘葡萄呢？蒺藜里岂能摘无花果呢？这样，凡好树都结好果子，惟独坏树结坏果子。好树不能结坏果子；坏树不能结好果子。凡不结好果子的树就砍下来，丢在火里。所以，凭着他们的果子就可以认出他们来。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马太福音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7:15-20)</a:t>
            </a:r>
            <a:endParaRPr lang="zh-CN" altLang="en-US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37495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9E1DC-A68D-9DD2-9822-F3DEE58F7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40D8613-D763-8C50-8EF8-5ED355C6E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主基督教我们如何分辨假先知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BB66759-1744-D77B-DC35-D8E1282BC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9970906" cy="5803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假先知是披着羊皮的狼。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这层羊皮是什么做的？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就是表面进窄门，好像在走窄路，是表现出宗教上的热诚。</a:t>
            </a:r>
            <a:endParaRPr lang="en-US" altLang="zh-CN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他们有伟大的舍己行为，有伟大的宣言和伟大的使命，却没有爱，成了鸣的锣，响的钹一般。</a:t>
            </a:r>
            <a:endParaRPr lang="en-US" altLang="zh-CN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因为内中有私心和诡诈</a:t>
            </a:r>
            <a:r>
              <a:rPr lang="zh-TW" altLang="en-US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，动机不纯</a:t>
            </a:r>
            <a:r>
              <a:rPr lang="zh-CN" altLang="en-US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94999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DDEAE-A9B6-FD87-72A8-CEE6DBFFD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B16659B-EE67-300B-DDA8-C2B4C7E4D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分辨假先知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是看祂是否有爱</a:t>
            </a:r>
            <a:endParaRPr lang="zh-CN" altLang="en-US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C8A59C0-027A-4949-EF65-6CCA78AB9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2"/>
            <a:ext cx="9921745" cy="51410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分辨假先知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不是看祂的能力和恩赐</a:t>
            </a:r>
            <a:endParaRPr lang="en-US" altLang="zh-TW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若能说万人的方言，并天使的话语，却没有爱，我就成了鸣的锣，响的钹一般。我若有先知讲道之能，也明白各样的奥秘，各样的知识，而且有全备的信，叫我能够移山，却没有爱，我就算不得什么。我若将所有的周济穷人，又舍己身叫人焚烧，却没有爱，仍然与我无益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｡(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哥林多前书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13:1-3)</a:t>
            </a:r>
            <a:endParaRPr lang="zh-CN" altLang="en-US" sz="4000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25344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76EB7-9BFD-3E2B-A53D-8D6B1F38A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D0BA2C2-3A24-65EE-BD7D-CA404AE8F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看他们的果子，就可以认出他们来。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AC20955-042B-2C5C-4DA8-A0F0198F0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8841573" cy="580312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什么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是他们的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果子？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 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看他的目的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狼的目的是吃掉那些羊满足自己。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 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看他的生命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个人的行为或他所栽培出来的人。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My mission 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（我的使命团）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our mission 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（我们的使命团）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His mission  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（祂的使命团）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Your mission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（祢的使命团）</a:t>
            </a:r>
          </a:p>
        </p:txBody>
      </p:sp>
    </p:spTree>
    <p:extLst>
      <p:ext uri="{BB962C8B-B14F-4D97-AF65-F5344CB8AC3E}">
        <p14:creationId xmlns:p14="http://schemas.microsoft.com/office/powerpoint/2010/main" val="3493035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7D913-F394-5EC4-3F7E-22C4AC7EC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EB9F6A3-D1AA-91A4-C9C9-35B61C8A9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看他们的果子，就可以认出他们来。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023D036-4041-5963-7469-BEDCDB79B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10000403" cy="541635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有一种很难分辨的假先知：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真先知能力，假先知行为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（巴兰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先知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贪爱钱财（满足安全感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贪爱权力（满足掌控感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贪爱酒色（满足虚荣感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现代国度事工中受欢迎的领袖和牧者，都是一步一步慢慢走偏，从钱、权走向色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最后堕落了也不自知。</a:t>
            </a:r>
            <a:endParaRPr lang="en-US" altLang="zh-CN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因为绝对权力带来绝对的腐化。我们要为他们</a:t>
            </a:r>
            <a:r>
              <a:rPr lang="zh-TW" altLang="en-US" sz="40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守望</a:t>
            </a:r>
            <a:r>
              <a:rPr lang="zh-CN" altLang="en-US" sz="40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祷告，家</a:t>
            </a:r>
            <a:r>
              <a:rPr lang="zh-TW" altLang="en-US" sz="40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和小组</a:t>
            </a:r>
            <a:r>
              <a:rPr lang="zh-CN" altLang="en-US" sz="40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是最坚实的后盾。</a:t>
            </a:r>
          </a:p>
        </p:txBody>
      </p:sp>
    </p:spTree>
    <p:extLst>
      <p:ext uri="{BB962C8B-B14F-4D97-AF65-F5344CB8AC3E}">
        <p14:creationId xmlns:p14="http://schemas.microsoft.com/office/powerpoint/2010/main" val="205463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F2536-5AC8-982D-8C4D-A9DEC209D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48B7FEF-2450-B721-C19F-2DBB683AC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看他们的果子，就可以认出他们来。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477115A-3590-7C3A-E281-512BFC0B0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9764429" cy="52688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耶稣又对众人说：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我是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世界的光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。跟从我的，就不在黑暗里走，必要得着生命的光。</a:t>
            </a:r>
            <a: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光在你们中间还有不多的时候，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应当趁着有光行走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，免得黑暗临到你们；那在黑暗里行走的，不知道往何处去。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你们应当趁着有光，信从这光，使你们成为光明之子。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约翰福音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8:12</a:t>
            </a:r>
            <a: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,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12:3</a:t>
            </a:r>
            <a: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5-5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6)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accen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我们在世只是客旅，一生都要跟着光走。</a:t>
            </a:r>
            <a:endParaRPr lang="zh-CN" altLang="en-US" sz="4000" b="1" dirty="0">
              <a:solidFill>
                <a:schemeClr val="accent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47708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多面向">
  <a:themeElements>
    <a:clrScheme name="紅紫色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772</Words>
  <Application>Microsoft Office PowerPoint</Application>
  <PresentationFormat>寬螢幕</PresentationFormat>
  <Paragraphs>39</Paragraphs>
  <Slides>6</Slides>
  <Notes>6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1" baseType="lpstr">
      <vt:lpstr>標楷體</vt:lpstr>
      <vt:lpstr>Aptos</vt:lpstr>
      <vt:lpstr>Trebuchet MS</vt:lpstr>
      <vt:lpstr>Wingdings 3</vt:lpstr>
      <vt:lpstr>多面向</vt:lpstr>
      <vt:lpstr>【与基督真实同行】第四十九讲</vt:lpstr>
      <vt:lpstr>主基督教我们如何分辨假先知</vt:lpstr>
      <vt:lpstr>分辨假先知是看祂是否有爱</vt:lpstr>
      <vt:lpstr>看他们的果子，就可以认出他们来。</vt:lpstr>
      <vt:lpstr>看他们的果子，就可以认出他们来。</vt:lpstr>
      <vt:lpstr>看他们的果子，就可以认出他们来。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sun kwong wong</dc:creator>
  <cp:lastModifiedBy>KARAR CHAN</cp:lastModifiedBy>
  <cp:revision>3</cp:revision>
  <dcterms:created xsi:type="dcterms:W3CDTF">2026-10-22T11:18:20Z</dcterms:created>
  <dcterms:modified xsi:type="dcterms:W3CDTF">2026-10-22T15:20:20Z</dcterms:modified>
</cp:coreProperties>
</file>