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96" r:id="rId2"/>
    <p:sldId id="297" r:id="rId3"/>
    <p:sldId id="298" r:id="rId4"/>
    <p:sldId id="299" r:id="rId5"/>
    <p:sldId id="300" r:id="rId6"/>
  </p:sldIdLst>
  <p:sldSz cx="12192000" cy="6858000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91ECFA-FCE9-42D3-995B-16EEE434578D}" type="datetimeFigureOut">
              <a:rPr lang="zh-HK" altLang="en-US" smtClean="0"/>
              <a:t>8/10/2026</a:t>
            </a:fld>
            <a:endParaRPr lang="zh-HK" altLang="en-US" dirty="0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AAC7F7-F5E7-40FE-93D0-BF8D745C8417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455290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B6212-21D3-D391-A02D-464D39603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850E4B9B-7F1A-8425-001F-52515B8277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E3A0871C-2FFF-4F2D-F50F-51061ED86A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0F07FBB-CF68-F860-538E-7235D13AFA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8288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2AD93-166E-153E-9D89-655157667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2BE9F350-B5E5-63EA-FF1D-15430601B2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23F13954-937D-F7BA-0D53-DBA1C17BFE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59FD629-0439-53AF-0503-D3CCFEAD82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70435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D468D-20DC-9204-D157-B9A5AD7BB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09031D4C-95EE-D70D-76CF-B857E12D58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9A475175-B444-1EF7-B15C-34B7A501CA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66A197DD-CBAF-3947-6D5A-D532328134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0051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B4950-F0E1-2C97-0E1C-99127CA7D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353538B3-4B98-108B-8B84-679518D22A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4891EAC6-9D4B-9B60-90A9-E2DF3553B3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399B981-ED1D-E212-63F7-1D8DFF7FE9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2011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2D8A2-7A91-9047-72A3-FCDAD4B39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4CE3FE2C-DCA0-E017-CE4A-F9D3F4970C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D66C1C55-CF7A-7904-5A93-D90C0DE10B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8B6A5D46-2A80-C9BA-C930-F46F9AFA54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114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8/10/2026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281955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8818D-55E7-4785-AFA6-AACC8872370D}" type="datetimeFigureOut">
              <a:rPr lang="zh-HK" altLang="en-US" smtClean="0"/>
              <a:t>8/10/2026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E7C8185-8464-41FD-9539-F2AC1FD8DE42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20966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C1970-5893-5EA0-C247-3CC3A97DD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22C8DE3-2E46-DA41-49FC-91B6D55AF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en-US" altLang="zh-CN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与基督真实同行</a:t>
            </a:r>
            <a:r>
              <a:rPr lang="en-US" altLang="zh-CN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四十七</a:t>
            </a:r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讲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B482DF6-DA83-C501-D13E-67A254320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1"/>
            <a:ext cx="9961074" cy="55645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主基督教导我们怎样喜乐地走窄路</a:t>
            </a:r>
            <a:endParaRPr lang="en-US" altLang="zh-CN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主耶稣基督是怎样走祂的窄路呢？</a:t>
            </a:r>
            <a:endParaRPr lang="en-US" altLang="zh-CN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你们要进窄门。因为引到灭亡，那门是宽的，路是大的，进去的人也多；引到永生，那门是窄的，路是小的，找着的人也少。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马太福音 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7:13-14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我们一直有一个错觉，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是要先走窄路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才能进窄门入天国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。错在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哪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里？</a:t>
            </a:r>
          </a:p>
        </p:txBody>
      </p:sp>
    </p:spTree>
    <p:extLst>
      <p:ext uri="{BB962C8B-B14F-4D97-AF65-F5344CB8AC3E}">
        <p14:creationId xmlns:p14="http://schemas.microsoft.com/office/powerpoint/2010/main" val="1137495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5265A-A2FD-2F7E-6B75-BFEAC9FB4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79C86C9-39C7-DE4A-8F69-B848EBDDA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39" y="131344"/>
            <a:ext cx="10176595" cy="972312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主耶稣基督是怎样走祂的窄路呢？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7AE30A9-5BBB-57EB-A894-9DE550219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2797" y="998325"/>
            <a:ext cx="8759277" cy="5803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主基督教导我们怎样喜乐地走窄路</a:t>
            </a:r>
            <a:endParaRPr lang="en-US" altLang="zh-CN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你们要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进窄门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en-US" altLang="zh-TW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…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引到永生，那门是窄的，路是小的，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找着的人也少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endParaRPr lang="en-US" altLang="zh-TW" sz="4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先进门，后走路；先重生，后同行。</a:t>
            </a:r>
            <a:endParaRPr lang="en-US" altLang="zh-CN" sz="4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找到窄门值得感恩，因为是神的恩典</a:t>
            </a:r>
            <a:endParaRPr lang="zh-CN" altLang="en-US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为窄路的起点感恩（靠圣灵进窄门）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为窄路的同行感恩（靠父爱走窄路）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为窄路的终点感恩（靠主恩进天国）</a:t>
            </a:r>
          </a:p>
        </p:txBody>
      </p:sp>
    </p:spTree>
    <p:extLst>
      <p:ext uri="{BB962C8B-B14F-4D97-AF65-F5344CB8AC3E}">
        <p14:creationId xmlns:p14="http://schemas.microsoft.com/office/powerpoint/2010/main" val="2813745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0EA3E-379E-28B9-A10E-E5F5C10ED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C56C103-094E-E12C-9217-01D36D66C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主耶稣基督是怎样走祂的窄路呢？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DC3F764-3DB0-008C-F0BF-B9082B7FD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1"/>
            <a:ext cx="9479293" cy="47280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祂选定了那度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窄门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，就是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神的旨意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因此，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祂凡事都祈求、寻找、叩门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因为凡祈求的，就得着；寻找的，就寻见；叩门的，就给他开门。</a:t>
            </a:r>
            <a:r>
              <a:rPr lang="en-US" altLang="zh-TW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你们虽然不好，尚且知道拿好东西给儿女，何况你们在天上的父，岂不更把好东西给求他的人吗？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马太福音 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7:</a:t>
            </a:r>
            <a:r>
              <a:rPr lang="en-US" altLang="zh-TW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en-US" altLang="zh-TW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21098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0970E-D55E-85B6-ECDE-192A7AAB6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0F1FBBE-00D7-3177-6292-A0759FD23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主基督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走窄路的祈祷榜样</a:t>
            </a:r>
            <a:endParaRPr lang="zh-CN" altLang="en-US" sz="4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CB33652-5126-D16D-EE40-C31DB13D2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483" y="1131931"/>
            <a:ext cx="9980738" cy="53475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祂天未亮到旷野祷告，然后决定离开昨晚成功开医治布道大会的城市。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「次日早晨，天未亮的时候，耶稣起来，到旷野地方去，在那里祷告。西门和同伴追了他去，遇见了就对他说：</a:t>
            </a:r>
            <a:r>
              <a:rPr lang="en-US" altLang="zh-TW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『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众人都找你。</a:t>
            </a:r>
            <a:r>
              <a:rPr lang="en-US" altLang="zh-TW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』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耶稣对他们说：</a:t>
            </a:r>
            <a:r>
              <a:rPr lang="en-US" altLang="zh-TW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『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我们可以往别处去，到邻近的乡村，我也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好在那里传道，因为我是为这事出来的。</a:t>
            </a:r>
            <a:r>
              <a:rPr lang="en-US" altLang="zh-TW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』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马可福音 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1:35-38)</a:t>
            </a:r>
          </a:p>
        </p:txBody>
      </p:sp>
    </p:spTree>
    <p:extLst>
      <p:ext uri="{BB962C8B-B14F-4D97-AF65-F5344CB8AC3E}">
        <p14:creationId xmlns:p14="http://schemas.microsoft.com/office/powerpoint/2010/main" val="978039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1F98A-F787-1888-F655-AD5D19195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F586AE8-4A21-5C5C-29DC-B67861B48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主是走窄路的榜样我们该怎么做？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3BD7A98-037E-038F-E4FD-440D250D0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1"/>
            <a:ext cx="8759277" cy="52787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如何才能喜乐地与主同行在窄路上？</a:t>
            </a:r>
            <a:endParaRPr lang="en-US" altLang="zh-CN" sz="4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藉圣灵过祈求、寻找、叩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窄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门的生活。</a:t>
            </a:r>
            <a:endParaRPr lang="en-US" altLang="zh-CN" sz="4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效法主耶稣，以儿子的心靠天父前行。</a:t>
            </a:r>
            <a:endParaRPr lang="zh-CN" altLang="en-US" sz="4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走进窄门，需要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求圣灵重生，</a:t>
            </a:r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走上窄路，需要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被圣灵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引导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与主同行，需要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靠圣灵行事。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建立一个新人的同行观</a:t>
            </a:r>
            <a:r>
              <a:rPr lang="en-US" altLang="zh-CN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放心交给祂</a:t>
            </a:r>
            <a:r>
              <a:rPr lang="en-US" altLang="zh-CN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334496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多面向">
  <a:themeElements>
    <a:clrScheme name="綠黃色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606</Words>
  <Application>Microsoft Office PowerPoint</Application>
  <PresentationFormat>寬螢幕</PresentationFormat>
  <Paragraphs>33</Paragraphs>
  <Slides>5</Slides>
  <Notes>5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0" baseType="lpstr">
      <vt:lpstr>標楷體</vt:lpstr>
      <vt:lpstr>Aptos</vt:lpstr>
      <vt:lpstr>Trebuchet MS</vt:lpstr>
      <vt:lpstr>Wingdings 3</vt:lpstr>
      <vt:lpstr>多面向</vt:lpstr>
      <vt:lpstr>【与基督真实同行】第四十七讲</vt:lpstr>
      <vt:lpstr>主耶稣基督是怎样走祂的窄路呢？</vt:lpstr>
      <vt:lpstr>主耶稣基督是怎样走祂的窄路呢？</vt:lpstr>
      <vt:lpstr>主基督走窄路的祈祷榜样</vt:lpstr>
      <vt:lpstr>主是走窄路的榜样我们该怎么做？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sun kwong wong</dc:creator>
  <cp:lastModifiedBy>KARAR CHAN</cp:lastModifiedBy>
  <cp:revision>5</cp:revision>
  <dcterms:created xsi:type="dcterms:W3CDTF">2026-10-08T10:54:12Z</dcterms:created>
  <dcterms:modified xsi:type="dcterms:W3CDTF">2026-10-08T15:08:54Z</dcterms:modified>
</cp:coreProperties>
</file>