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3" r:id="rId2"/>
    <p:sldId id="294" r:id="rId3"/>
    <p:sldId id="298" r:id="rId4"/>
    <p:sldId id="296" r:id="rId5"/>
    <p:sldId id="297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9F689-2FB2-4799-8416-E27AA750DFA8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BD925-7A91-4AC2-A9B3-D2B71D69F739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49589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4832A-22BE-AB5D-58F5-764642224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9779E04-B608-8A41-33FA-DB88BEECBC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1ACD97B-EF1A-8427-75F0-5B61C309D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CD94E81-C708-882A-4627-9BA5A8DE6C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866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8B6F4-D106-40A3-915E-10571B994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1B50A46C-09BC-23F2-3070-1E8F5869E2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6D694EA-5637-24D9-D542-6C924AAB25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A49C62E-4028-088D-8A38-3260584135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6900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A1475-A2A0-3C85-1241-8D3F9B0C17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A165DC5-9738-0251-EC1F-0E15E9FE26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9F52C60-ED1D-1A2D-E53B-1684341100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78B5FF1-8D74-518D-1B31-4AF0863796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5944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B4D2D-7084-E122-229C-FEB44D2B9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D7C7628-3B59-A8CE-5BFB-823922AEE7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B23C222-FE71-E910-7640-E6C4272C01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A109AB9-2245-E997-52B8-6386F76329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049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E08A3-1866-50A9-9D78-6FBD057C2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BFBB8FD1-753E-02F0-47DA-61B979815B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C92274A-3150-EAB4-8755-FDDB9D4906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3F863C7-CBDE-05F9-E8EE-5E07BD07A5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7881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762318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1599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4129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97667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416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162761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92203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4330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585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64520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85568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989624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87773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781412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72637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30310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19/6/2026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89702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DB0B0-4ECD-B0AB-CB24-D4E3C42FE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0FF9C9-9399-BF3D-5588-FA023C5CE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三十一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51DBB4C-3A37-A582-8B2B-9DDF0FB80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9682821" cy="58031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与基督同行在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八福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中何等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丰盛的生命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八福显生命（马太福音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1-16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虚心的人，哀恸的人，温柔的人，饿渴慕义的人，怜恤人的人，清心的人，使人和睦的人，为义受逼迫的人，活出八福就能像主基督那光与盐的生命。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你们不属世界，正如我一样。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人若因我辱骂你们，逼迫你们，捏造各样坏话毁谤你们，你们就有福了！应当欢喜快乐，因为你们在天上的赏赐是大的。在你们以前的先知，人也是这样逼迫他们。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306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257D1-E16E-E9F2-0EE3-04914BB7F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897246-180B-B15B-2DF6-F5E9E5F5B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八福显生命（马太福音</a:t>
            </a:r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1-16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7C057B1-4F06-92EC-8E4C-811C2414E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9682821" cy="5803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与基督同行在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八福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中何等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丰盛的生命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你们是世上的盐。盐若失了味，怎能叫它再咸呢？以后无用，不过丢在外面，被人践踏了。你们是世上的光。城造在山上是不能隐藏的。人点灯，不放在斗底下，是放在灯台上，就照亮一家的人。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你们的光也当这样照在人前，叫他们看见你们的好行为，便将荣耀归给你们在天上的父。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（马太福音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-16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72803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03DF5-6CB5-479F-6BBD-4537E71E2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2148E5-0815-8E66-A722-9FE0F4338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与基督同行在新律法中何等自由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CDBCCD3-AE85-9F95-4238-C7BE56AFB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10478349" cy="5726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莫想我来要废掉律法和先知。我来不是要废掉，乃是要成全。我实在告诉你们，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就是到天地都废去了，律法的一点一画也不能废去，都要成全。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所以，无论何人废掉这诫命中最小的一条，又教训人这样做，他在天国要称为最小的。但无论何人遵行这诫命，又教训人遵行，他在天国要称为大的。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我告诉你们，你们的义若不胜于文士和法利赛人的义，断不能进天国。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5:17-20)</a:t>
            </a:r>
          </a:p>
        </p:txBody>
      </p:sp>
    </p:spTree>
    <p:extLst>
      <p:ext uri="{BB962C8B-B14F-4D97-AF65-F5344CB8AC3E}">
        <p14:creationId xmlns:p14="http://schemas.microsoft.com/office/powerpoint/2010/main" val="1650738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94F13-5247-9D3C-7A37-CF68ABF25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9F60FE-C0E8-C315-6570-B16687033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与基督同行在新律法中何等自由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4AB25BE-A342-7801-DFD9-6717E3ACA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10478349" cy="57260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七律显人心（马太福音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21-48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新律法带来七种自由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我不恨人，能不杀人。（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21-V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22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活出善良的自由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主动和好，活得自由。（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23-V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26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的自由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活出圣洁，能免奸淫。（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27-V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活出圣洁的自由</a:t>
            </a:r>
          </a:p>
        </p:txBody>
      </p:sp>
    </p:spTree>
    <p:extLst>
      <p:ext uri="{BB962C8B-B14F-4D97-AF65-F5344CB8AC3E}">
        <p14:creationId xmlns:p14="http://schemas.microsoft.com/office/powerpoint/2010/main" val="277567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A2441-D78A-7813-457C-A05D4137E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B94B29-27D3-4981-2F02-C5C1CB570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与基督同行在新律法中何等自由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2CB0695-1E64-841F-72E2-8F375CA13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10478349" cy="57260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尊重婚姻，创造和睦。（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31-V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32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活出和平的自由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不乱起誓，活出信实。（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33-V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38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活出信实的自由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活出怜悯，人见人爱。（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38-V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42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活出无我的自由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爱你仇敌，天下无敌。（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43-V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48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活出无限的自由</a:t>
            </a:r>
          </a:p>
        </p:txBody>
      </p:sp>
    </p:spTree>
    <p:extLst>
      <p:ext uri="{BB962C8B-B14F-4D97-AF65-F5344CB8AC3E}">
        <p14:creationId xmlns:p14="http://schemas.microsoft.com/office/powerpoint/2010/main" val="4032668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氣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684</Words>
  <Application>Microsoft Office PowerPoint</Application>
  <PresentationFormat>寬螢幕</PresentationFormat>
  <Paragraphs>33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【与基督真实同行】第三十一讲</vt:lpstr>
      <vt:lpstr>八福显生命（马太福音5：1-16）</vt:lpstr>
      <vt:lpstr>与基督同行在新律法中何等自由</vt:lpstr>
      <vt:lpstr>与基督同行在新律法中何等自由</vt:lpstr>
      <vt:lpstr>与基督同行在新律法中何等自由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5</cp:revision>
  <dcterms:created xsi:type="dcterms:W3CDTF">2026-06-18T11:14:14Z</dcterms:created>
  <dcterms:modified xsi:type="dcterms:W3CDTF">2026-06-18T16:14:08Z</dcterms:modified>
</cp:coreProperties>
</file>