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93" r:id="rId2"/>
    <p:sldId id="294" r:id="rId3"/>
    <p:sldId id="295" r:id="rId4"/>
    <p:sldId id="297" r:id="rId5"/>
    <p:sldId id="296" r:id="rId6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122F9-B786-41D4-BA59-F36B0559D19D}" type="datetimeFigureOut">
              <a:rPr lang="zh-HK" altLang="en-US" smtClean="0"/>
              <a:t>12/6/2026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767F9-2EB5-43DA-9AC7-9A5D8DE9217C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938542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4832A-22BE-AB5D-58F5-764642224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9779E04-B608-8A41-33FA-DB88BEECBC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1ACD97B-EF1A-8427-75F0-5B61C309DF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CD94E81-C708-882A-4627-9BA5A8DE6C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3866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7AE72-379A-D732-145F-651A05F4D1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5FEE2C8E-94C8-8C92-E11A-333DBAE557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581A5A1-97B1-0581-8F28-42461F1E64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F4A3719-492A-D313-4B28-32E0FF2608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5601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BBC3E-A4AB-3C70-50E8-B0A875BF2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5F0497EE-4250-08CE-DB1E-F0BC08B878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8F476139-057E-E835-7029-FD7FB1BA2D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0454F86-7957-C4DC-0687-1A09E35428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7225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4F308-6FE0-E0BB-59CF-EC97E0CFC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E46B3915-756C-7B4C-9D2D-D89E9FFF9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9D209283-6427-71BC-450E-FB27A9D606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81AE2EE-11BC-925C-04CA-3B3CEF3946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55821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1E74B3-C305-1CD2-C417-054B6B895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040037F0-6C7E-CD40-A701-24DBE09546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088128F0-37A6-404D-00D7-2D4B2ADAE8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816F6F6-205C-B870-C088-4A353A86C4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4163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278507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177955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8455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57033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49682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700476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814048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637939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878058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811708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12/6/2026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6860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12/6/2026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933926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12/6/2026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068241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12/6/2026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183932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12/6/2026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09129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12/6/2026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1251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12/6/2026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667412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2DB0B0-4ECD-B0AB-CB24-D4E3C42FE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0FF9C9-9399-BF3D-5588-FA023C5CE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三十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51DBB4C-3A37-A582-8B2B-9DDF0FB80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9682821" cy="58031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你们听见有话说：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当爱你的邻舍，恨你的仇敌。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只是我告诉你们，要爱你们的仇敌，为那逼迫你们的祷告。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这样就可以作你们天父的儿子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；因为他叫日头照好人，也照歹人；降雨给义人，也给不义的人。你们若单爱那爱你们的人，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有什么赏赐呢？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就是税吏不也是这样行吗？你们若单请你弟兄的安，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比人有什么长处呢？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就是外邦人不也是这样行吗？所以，你们要完全，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像你们的天父完全一样。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  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5:43-48)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306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4E712-E42F-4871-D4BE-2C7256590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36BB55-2488-FD40-BCEB-3F32C54CF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三十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021AF62-9654-D8D6-B11C-D71AE14C4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9682821" cy="58031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从永恒看今生论爱你的仇敌可能吗？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当你真的面对基督要爱你的仇敌，为逼迫你的祷告这个要求时，你有什么感受？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是不可能做到的，是不公平的，是反人性的。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你们倒要爱仇敌，也要善待他们，并要借给人不指望偿还，你们的赏赐就必大了，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你们也必作至高者的儿子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，因为他恩待那忘恩的和作恶的。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你们要慈悲，像你们的父慈悲一样。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路加福音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6:35-36)</a:t>
            </a:r>
          </a:p>
        </p:txBody>
      </p:sp>
    </p:spTree>
    <p:extLst>
      <p:ext uri="{BB962C8B-B14F-4D97-AF65-F5344CB8AC3E}">
        <p14:creationId xmlns:p14="http://schemas.microsoft.com/office/powerpoint/2010/main" val="294819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40288-0D6C-6657-A0C2-583CCEB6F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980DA22-178B-E45D-3A1F-96F50095D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如何才能做到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爱你的仇敌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B138975-27D5-7C05-529A-9D868E2C3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9682821" cy="5803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若真的要做到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我们需要怎样的条件和生命质素才能做到？</a:t>
            </a:r>
          </a:p>
          <a:p>
            <a:pPr marL="0" indent="0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我们要有神那超自然的外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掛 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身体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吗？</a:t>
            </a:r>
          </a:p>
          <a:p>
            <a:pPr marL="0" indent="0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我们要有圣灵超自然的能力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異能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吗？</a:t>
            </a:r>
          </a:p>
          <a:p>
            <a:pPr marL="0" indent="0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需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要有一颗天父慈悲的心肠。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主耶稣一生不是要荣耀自己，让人看到祂多神圣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（今天我们常想活出这种圣人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生命）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乃是要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让人看到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天父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的慈悲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97792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97BCE-00E9-2739-5D16-9902B7BD76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A267FC-F2C6-16F9-19F8-42C905DC3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如何培养神子的心和父的慈悲？</a:t>
            </a:r>
            <a:endParaRPr lang="zh-CN" altLang="en-US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86C8BB2-2D31-8B3D-A33A-095925377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9682821" cy="5803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要爱你们的仇敌，为那逼迫你们的祷告。 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这样就可以作你们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天父的儿子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因为他叫日头照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好人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，也照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歹人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；降雨给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义人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，也给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不义的人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你们若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单爱那爱你们的人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，有什么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赏赐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呢？就是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税吏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不也是这样行吗？ 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你们若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单请你弟兄的安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，比人有什么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长处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呢？就是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外邦人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不也是这样行吗？ </a:t>
            </a:r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3917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7DA953-C128-36FC-6FF9-CCE8EB44F3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2C8D96-9F74-DB48-9FBD-896452249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如何培养神子的心和父的慈悲？</a:t>
            </a:r>
            <a:endParaRPr lang="zh-CN" altLang="en-US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FBB72E6-9290-D68F-B5ED-11D88F839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063107"/>
            <a:ext cx="10176594" cy="58031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主说：「若有人要跟随我，就当舍己，背起他的十字架来跟随我。」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要舍己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放下权利，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还要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主动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起爱的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十字架。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愛仇敵是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要活出一个超越律法的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義，需要有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「神子的怜悯和天父的慈悲」。</a:t>
            </a:r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直到你能深深体会这句话「父啊！赦免他们，因为他们所作的，他们不晓得。」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路加福音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23:34)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你就能做到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爱你的仇敌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他们很可怜，被私欲和恐惧蒙蔽，因为神必报应。</a:t>
            </a:r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9594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氣流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733</Words>
  <Application>Microsoft Office PowerPoint</Application>
  <PresentationFormat>寬螢幕</PresentationFormat>
  <Paragraphs>30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【与基督真实同行】第三十讲</vt:lpstr>
      <vt:lpstr>【与基督真实同行】第三十讲</vt:lpstr>
      <vt:lpstr>如何才能做到爱你的仇敌？</vt:lpstr>
      <vt:lpstr>如何培养神子的心和父的慈悲？</vt:lpstr>
      <vt:lpstr>如何培养神子的心和父的慈悲？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5</cp:revision>
  <dcterms:created xsi:type="dcterms:W3CDTF">2026-06-11T10:23:23Z</dcterms:created>
  <dcterms:modified xsi:type="dcterms:W3CDTF">2026-06-11T16:17:39Z</dcterms:modified>
</cp:coreProperties>
</file>