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00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62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5172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023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4144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105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962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62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17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77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85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20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881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18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48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2022/6/17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29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总题：教会怎样才能让人看见基督？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第五讲：成为光明的子女</a:t>
            </a:r>
            <a:endParaRPr lang="en-US" altLang="zh-TW" sz="36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  <a:p>
            <a:r>
              <a:rPr lang="zh-CN" altLang="en-US" sz="3600" b="1" dirty="0">
                <a:latin typeface="+mn-ea"/>
              </a:rPr>
              <a:t>「兴起发光，因为祢的光已经来到。</a:t>
            </a:r>
            <a:r>
              <a:rPr lang="zh-CN" altLang="en-US" sz="3600" b="1" dirty="0" smtClean="0">
                <a:latin typeface="+mn-ea"/>
              </a:rPr>
              <a:t>」 （</a:t>
            </a:r>
            <a:r>
              <a:rPr lang="zh-CN" altLang="en-US" sz="3600" b="1" dirty="0">
                <a:latin typeface="+mn-ea"/>
              </a:rPr>
              <a:t>以赛亚书</a:t>
            </a:r>
            <a:r>
              <a:rPr lang="en-US" altLang="zh-CN" sz="3600" b="1" dirty="0">
                <a:latin typeface="+mn-ea"/>
              </a:rPr>
              <a:t>60</a:t>
            </a:r>
            <a:r>
              <a:rPr lang="zh-CN" altLang="en-US" sz="3600" b="1" dirty="0">
                <a:latin typeface="+mn-ea"/>
              </a:rPr>
              <a:t>：</a:t>
            </a:r>
            <a:r>
              <a:rPr lang="en-US" altLang="zh-CN" sz="3600" b="1" dirty="0">
                <a:latin typeface="+mn-ea"/>
              </a:rPr>
              <a:t>1</a:t>
            </a:r>
            <a:r>
              <a:rPr lang="zh-CN" altLang="en-US" sz="3600" b="1" dirty="0">
                <a:latin typeface="+mn-ea"/>
              </a:rPr>
              <a:t>）</a:t>
            </a:r>
            <a:endParaRPr lang="en-US" altLang="zh-CN" sz="3600" b="1" dirty="0">
              <a:latin typeface="+mn-ea"/>
            </a:endParaRPr>
          </a:p>
          <a:p>
            <a:r>
              <a:rPr lang="zh-CN" altLang="en-US" sz="3600" b="1" dirty="0">
                <a:latin typeface="+mn-ea"/>
              </a:rPr>
              <a:t>今天教会在发出什</a:t>
            </a:r>
            <a:r>
              <a:rPr lang="zh-CN" altLang="en-US" sz="3600" b="1" dirty="0" smtClean="0">
                <a:latin typeface="+mn-ea"/>
              </a:rPr>
              <a:t>么光</a:t>
            </a:r>
            <a:r>
              <a:rPr lang="zh-CN" altLang="en-US" sz="3600" b="1" dirty="0">
                <a:latin typeface="+mn-ea"/>
              </a:rPr>
              <a:t>呢？</a:t>
            </a:r>
          </a:p>
          <a:p>
            <a:r>
              <a:rPr lang="zh-CN" altLang="en-US" sz="3600" b="1" dirty="0">
                <a:latin typeface="+mn-ea"/>
              </a:rPr>
              <a:t>是爱心的光，是道德的光，是圣洁的光，善行之光吗？若有这些光已经很不错。但这是靠自己意志所发的光。</a:t>
            </a:r>
          </a:p>
          <a:p>
            <a:endParaRPr lang="zh-CN" altLang="en-US" sz="36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+mn-ea"/>
              </a:rPr>
              <a:t>今天教会在发出什么光呢？</a:t>
            </a:r>
          </a:p>
          <a:p>
            <a:r>
              <a:rPr lang="zh-CN" altLang="en-US" sz="3600" b="1" dirty="0">
                <a:latin typeface="+mn-ea"/>
              </a:rPr>
              <a:t>教会是否有「</a:t>
            </a:r>
            <a:r>
              <a:rPr lang="zh-TW" altLang="en-US" sz="3600" b="1" dirty="0">
                <a:latin typeface="STXinwei" panose="02010800040101010101" pitchFamily="2" charset="-122"/>
                <a:ea typeface="STXinwei" panose="02010800040101010101" pitchFamily="2" charset="-122"/>
              </a:rPr>
              <a:t>锡</a:t>
            </a:r>
            <a:r>
              <a:rPr lang="zh-CN" altLang="en-US" sz="3600" b="1" dirty="0">
                <a:latin typeface="+mn-ea"/>
              </a:rPr>
              <a:t>安之光</a:t>
            </a:r>
            <a:r>
              <a:rPr lang="zh-CN" altLang="en-US" sz="3600" b="1" dirty="0">
                <a:latin typeface="+mn-ea"/>
              </a:rPr>
              <a:t>」 ，让</a:t>
            </a:r>
            <a:r>
              <a:rPr lang="zh-CN" altLang="en-US" sz="3600" b="1" dirty="0">
                <a:latin typeface="+mn-ea"/>
              </a:rPr>
              <a:t>人盼望天上的耶路撒冷呢？有主耶稣生命之光吗？有属灵权柄之光吗</a:t>
            </a:r>
            <a:r>
              <a:rPr lang="zh-CN" altLang="en-US" sz="3600" b="1" dirty="0">
                <a:latin typeface="+mn-ea"/>
              </a:rPr>
              <a:t>？有圣</a:t>
            </a:r>
            <a:r>
              <a:rPr lang="zh-CN" altLang="en-US" sz="3600" b="1" dirty="0">
                <a:latin typeface="+mn-ea"/>
              </a:rPr>
              <a:t>灵能力之光吗？</a:t>
            </a:r>
          </a:p>
          <a:p>
            <a:endParaRPr lang="zh-CN" altLang="en-US" sz="3600" b="1" dirty="0">
              <a:latin typeface="+mn-ea"/>
            </a:endParaRPr>
          </a:p>
          <a:p>
            <a:r>
              <a:rPr lang="zh-CN" altLang="en-US" sz="3600" b="1" dirty="0">
                <a:latin typeface="+mn-ea"/>
              </a:rPr>
              <a:t>主耶稣吩咐：「当趁着有光，顺从这光，使你们成为光明之子。」</a:t>
            </a:r>
          </a:p>
          <a:p>
            <a:endParaRPr lang="zh-CN" altLang="en-US" sz="36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7730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+mn-ea"/>
              </a:rPr>
              <a:t>其实，「光明之子」是靠着从天上来的光去影响世人。</a:t>
            </a:r>
          </a:p>
          <a:p>
            <a:r>
              <a:rPr lang="zh-CN" altLang="en-US" sz="4400" b="1" dirty="0">
                <a:latin typeface="+mn-ea"/>
              </a:rPr>
              <a:t>为什么我要用「我们是光明的子女」不用「光明之子</a:t>
            </a:r>
            <a:r>
              <a:rPr lang="zh-CN" altLang="en-US" sz="4400" b="1" dirty="0">
                <a:latin typeface="+mn-ea"/>
              </a:rPr>
              <a:t>」呢？</a:t>
            </a:r>
            <a:r>
              <a:rPr lang="zh-CN" altLang="en-US" sz="4400" b="1" dirty="0">
                <a:latin typeface="+mn-ea"/>
              </a:rPr>
              <a:t>因为我们是「生于光明，行于光明，归于光明。」</a:t>
            </a:r>
            <a:endParaRPr lang="zh-TW" altLang="en-US" sz="44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3201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第一代真正的「光明之子」是谁呢？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是主耶稣。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是最好的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榜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样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后有彼得、雅各、约翰，更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司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提反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421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第一代真正的「光明之子」是谁呢？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是主耶稣。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是最好的榜。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后有彼得、雅各、约翰，更有使提反，有保罗。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+mn-ea"/>
              </a:rPr>
              <a:t>「我到世上来，乃是光，叫凡信我的，不住在黑暗里。 」</a:t>
            </a:r>
            <a:r>
              <a:rPr lang="en-US" altLang="zh-CN" sz="3600" b="1" dirty="0">
                <a:latin typeface="+mn-ea"/>
              </a:rPr>
              <a:t>(</a:t>
            </a:r>
            <a:r>
              <a:rPr lang="zh-CN" altLang="en-US" sz="3600" b="1" dirty="0">
                <a:latin typeface="+mn-ea"/>
              </a:rPr>
              <a:t>约翰福音 </a:t>
            </a:r>
            <a:r>
              <a:rPr lang="en-US" altLang="zh-CN" sz="3600" b="1" dirty="0">
                <a:latin typeface="+mn-ea"/>
              </a:rPr>
              <a:t>12:46 </a:t>
            </a:r>
            <a:r>
              <a:rPr lang="zh-CN" altLang="en-US" sz="3600" b="1" dirty="0">
                <a:latin typeface="+mn-ea"/>
              </a:rPr>
              <a:t>和合本）</a:t>
            </a:r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3656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 fontScale="925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耶稣对他们说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在你们中间还有不多的时候，应当趁着有光行走，免得黑暗临到你们；那在黑暗里行走的，不知道往何处去。 你们应当趁着有光，信从这光，使你们成为光明之子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稣说了这话，就离开他们隐藏了。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12:35-36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2894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697984" cy="490595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耶稣指的光，是什么是光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從天上來的光，是父神所賜的光。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会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使人不知往何处去的黑暗，究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竟是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么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世界，是我們的自義、私慾和貪念。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怎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样才能成为光明之子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顺从这光，跟着光走。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746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617551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第五讲：成为光明的子女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93" y="1773141"/>
            <a:ext cx="9214089" cy="4905955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如何做才能生命如光？</a:t>
            </a: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是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更圣洁，更好行为，更有爱心吗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些都好，也是我们现在常努力的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是这些我们便要更捨己。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些是主耶稣期望的光吗？</a:t>
            </a: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是。祂期望的是「祂自己的生命之光」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「圣灵里永恒国度之光」；是「神荣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耀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发的光辉，是神本体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之光」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2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天，你期望人到教会应看到什么光呢？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431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846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方正姚体</vt:lpstr>
      <vt:lpstr>STXinwei</vt:lpstr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总题：教会怎样才能让人看见基督？</vt:lpstr>
      <vt:lpstr>第五讲：成为光明的子女</vt:lpstr>
      <vt:lpstr>第五讲：成为光明的子女</vt:lpstr>
      <vt:lpstr>第五讲：成为光明的子女</vt:lpstr>
      <vt:lpstr>第五讲：成为光明的子女</vt:lpstr>
      <vt:lpstr>第五讲：成为光明的子女</vt:lpstr>
      <vt:lpstr>第五讲：成为光明的子女</vt:lpstr>
      <vt:lpstr>第五讲：成为光明的子女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总题：教会怎样才能让人看见基督？</dc:title>
  <dc:creator>sun kwong wong</dc:creator>
  <cp:lastModifiedBy>SL CHAN</cp:lastModifiedBy>
  <cp:revision>3</cp:revision>
  <dcterms:created xsi:type="dcterms:W3CDTF">2022-06-16T11:22:04Z</dcterms:created>
  <dcterms:modified xsi:type="dcterms:W3CDTF">2022-06-16T16:46:33Z</dcterms:modified>
</cp:coreProperties>
</file>