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9283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8199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9107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8614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4636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8400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9016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384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858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9013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1575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2418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D4BE-5FB7-4097-87BC-7FD7325DE67A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2218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0F2BD4BE-5FB7-4097-87BC-7FD7325DE67A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168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F2BD4BE-5FB7-4097-87BC-7FD7325DE67A}" type="datetimeFigureOut">
              <a:rPr lang="zh-TW" altLang="en-US" smtClean="0"/>
              <a:t>2022/6/2</a:t>
            </a:fld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FCDF332D-BF87-46C7-8D3A-A51323E10D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85619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4374927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总题：教会怎样才能让人看见基督？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6552" y="182880"/>
            <a:ext cx="6544008" cy="6512560"/>
          </a:xfrm>
          <a:effectLst/>
        </p:spPr>
        <p:txBody>
          <a:bodyPr>
            <a:normAutofit/>
          </a:bodyPr>
          <a:lstStyle/>
          <a:p>
            <a:endParaRPr lang="en-US" altLang="zh-CN" sz="3200" dirty="0"/>
          </a:p>
          <a:p>
            <a:endParaRPr lang="en-US" altLang="zh-CN" sz="3200" dirty="0"/>
          </a:p>
          <a:p>
            <a:endParaRPr lang="en-US" altLang="zh-CN" sz="3200" dirty="0"/>
          </a:p>
          <a:p>
            <a:r>
              <a:rPr lang="zh-CN" altLang="en-US" sz="3200" b="1" dirty="0"/>
              <a:t>第三讲 我们是天上的国民（二）</a:t>
            </a:r>
          </a:p>
          <a:p>
            <a:endParaRPr lang="zh-CN" altLang="en-US" sz="3200" b="1" dirty="0"/>
          </a:p>
          <a:p>
            <a:r>
              <a:rPr lang="zh-CN" altLang="en-US" sz="3200" b="1" dirty="0"/>
              <a:t>上次讲天上的国民重点在，如何活出天国贵族的生命？</a:t>
            </a:r>
          </a:p>
          <a:p>
            <a:endParaRPr lang="zh-CN" altLang="en-US" sz="3200" b="1" dirty="0"/>
          </a:p>
          <a:p>
            <a:r>
              <a:rPr lang="zh-CN" altLang="en-US" sz="3200" b="1" dirty="0"/>
              <a:t>今次主要讲的是，如何活出天国公民应有的身份感？</a:t>
            </a:r>
          </a:p>
          <a:p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488748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4374927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总题：教会怎样才能让人看见基督？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6552" y="182880"/>
            <a:ext cx="6544008" cy="6512560"/>
          </a:xfrm>
          <a:effectLst/>
        </p:spPr>
        <p:txBody>
          <a:bodyPr>
            <a:normAutofit/>
          </a:bodyPr>
          <a:lstStyle/>
          <a:p>
            <a:endParaRPr lang="en-US" altLang="zh-CN" sz="3200" dirty="0"/>
          </a:p>
          <a:p>
            <a:endParaRPr lang="en-US" altLang="zh-CN" sz="3200" dirty="0"/>
          </a:p>
          <a:p>
            <a:endParaRPr lang="en-US" altLang="zh-CN" sz="3200" dirty="0"/>
          </a:p>
          <a:p>
            <a:r>
              <a:rPr lang="zh-CN" altLang="en-US" sz="3200" b="1" dirty="0"/>
              <a:t>「你们是客旅，是寄居的。」</a:t>
            </a:r>
          </a:p>
          <a:p>
            <a:endParaRPr lang="zh-CN" altLang="en-US" sz="3200" b="1" dirty="0"/>
          </a:p>
          <a:p>
            <a:r>
              <a:rPr lang="zh-CN" altLang="en-US" sz="3200" b="1" dirty="0"/>
              <a:t>「亲爱的弟兄啊，你们是客旅，是寄居的。」 </a:t>
            </a:r>
            <a:r>
              <a:rPr lang="en-US" altLang="zh-CN" sz="3200" b="1" dirty="0"/>
              <a:t>(</a:t>
            </a:r>
            <a:r>
              <a:rPr lang="zh-CN" altLang="en-US" sz="3200" b="1" dirty="0"/>
              <a:t>彼得前书 </a:t>
            </a:r>
            <a:r>
              <a:rPr lang="en-US" altLang="zh-CN" sz="3200" b="1" dirty="0"/>
              <a:t>2:11 </a:t>
            </a:r>
            <a:r>
              <a:rPr lang="zh-CN" altLang="en-US" sz="3200" b="1" dirty="0"/>
              <a:t>上</a:t>
            </a:r>
            <a:r>
              <a:rPr lang="en-US" altLang="zh-CN" sz="3200" b="1" dirty="0"/>
              <a:t>)</a:t>
            </a:r>
          </a:p>
          <a:p>
            <a:endParaRPr lang="en-US" altLang="zh-CN" sz="3200" b="1" dirty="0"/>
          </a:p>
          <a:p>
            <a:r>
              <a:rPr lang="en-US" altLang="zh-CN" sz="3200" b="1" dirty="0"/>
              <a:t>【</a:t>
            </a:r>
            <a:r>
              <a:rPr lang="zh-CN" altLang="en-US" sz="3200" b="1" dirty="0"/>
              <a:t>这世界非我家</a:t>
            </a:r>
            <a:r>
              <a:rPr lang="en-US" altLang="zh-CN" sz="3200" b="1" dirty="0"/>
              <a:t>】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04865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4374927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如何才能让人看到我们是天国的公民呢？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6552" y="182880"/>
            <a:ext cx="6544008" cy="6512560"/>
          </a:xfrm>
          <a:effectLst/>
        </p:spPr>
        <p:txBody>
          <a:bodyPr>
            <a:normAutofit/>
          </a:bodyPr>
          <a:lstStyle/>
          <a:p>
            <a:endParaRPr lang="en-US" altLang="zh-CN" sz="3200" dirty="0"/>
          </a:p>
          <a:p>
            <a:endParaRPr lang="en-US" altLang="zh-CN" sz="3200" dirty="0"/>
          </a:p>
          <a:p>
            <a:endParaRPr lang="en-US" altLang="zh-CN" sz="3200" dirty="0"/>
          </a:p>
          <a:p>
            <a:r>
              <a:rPr lang="zh-CN" altLang="en-US" sz="3200" b="1" dirty="0"/>
              <a:t>天国公民的身份感</a:t>
            </a:r>
          </a:p>
          <a:p>
            <a:endParaRPr lang="zh-CN" altLang="en-US" sz="3200" b="1" dirty="0"/>
          </a:p>
          <a:p>
            <a:r>
              <a:rPr lang="zh-CN" altLang="en-US" sz="3200" b="1" dirty="0"/>
              <a:t>美国公民受美国的法律约束。</a:t>
            </a:r>
          </a:p>
          <a:p>
            <a:r>
              <a:rPr lang="zh-CN" altLang="en-US" sz="3200" b="1" dirty="0"/>
              <a:t>中国公民受中国的法律约束。</a:t>
            </a:r>
          </a:p>
          <a:p>
            <a:r>
              <a:rPr lang="zh-CN" altLang="en-US" sz="3200" b="1" dirty="0"/>
              <a:t>天国公民受天国的法律约束。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3786375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829" y="1734855"/>
            <a:ext cx="4374927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天国公民的身份感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7957" y="182880"/>
            <a:ext cx="6822603" cy="6512560"/>
          </a:xfrm>
          <a:effectLst/>
        </p:spPr>
        <p:txBody>
          <a:bodyPr>
            <a:normAutofit fontScale="92500"/>
          </a:bodyPr>
          <a:lstStyle/>
          <a:p>
            <a:endParaRPr lang="en-US" altLang="zh-CN" sz="3200" dirty="0"/>
          </a:p>
          <a:p>
            <a:endParaRPr lang="en-US" altLang="zh-CN" sz="3200" dirty="0"/>
          </a:p>
          <a:p>
            <a:endParaRPr lang="en-US" altLang="zh-CN" sz="3200" dirty="0"/>
          </a:p>
          <a:p>
            <a:r>
              <a:rPr lang="zh-CN" altLang="en-US" sz="3200" b="1" dirty="0"/>
              <a:t>国家的面积大小，决定国民的自尊感。</a:t>
            </a:r>
          </a:p>
          <a:p>
            <a:r>
              <a:rPr lang="zh-CN" altLang="en-US" sz="3200" b="1" dirty="0"/>
              <a:t>国家的强大与否，决定人民的优越感。</a:t>
            </a:r>
          </a:p>
          <a:p>
            <a:r>
              <a:rPr lang="zh-CN" altLang="en-US" sz="3200" b="1" dirty="0"/>
              <a:t>国家的历史长短，决定人民的荣誉感。</a:t>
            </a:r>
          </a:p>
          <a:p>
            <a:endParaRPr lang="zh-CN" altLang="en-US" sz="3200" b="1" dirty="0"/>
          </a:p>
          <a:p>
            <a:r>
              <a:rPr lang="zh-CN" altLang="en-US" sz="3200" b="1" dirty="0"/>
              <a:t>天国的土地面积够大吗？</a:t>
            </a:r>
          </a:p>
          <a:p>
            <a:r>
              <a:rPr lang="zh-CN" altLang="en-US" sz="3200" b="1" dirty="0"/>
              <a:t>天国的军事力量够强吗？</a:t>
            </a:r>
          </a:p>
          <a:p>
            <a:r>
              <a:rPr lang="zh-CN" altLang="en-US" sz="3200" b="1" dirty="0"/>
              <a:t>天国的历史文化够长吗？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2733797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6" y="1734857"/>
            <a:ext cx="4319268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教会</a:t>
            </a:r>
            <a:r>
              <a:rPr lang="zh-TW" altLang="en-US" dirty="0"/>
              <a:t>如何</a:t>
            </a:r>
            <a:r>
              <a:rPr lang="zh-CN" altLang="en-US" dirty="0"/>
              <a:t>活出天上国民的生命力</a:t>
            </a:r>
            <a:r>
              <a:rPr lang="zh-TW" altLang="en-US" dirty="0"/>
              <a:t>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4351" y="182880"/>
            <a:ext cx="6606209" cy="6512560"/>
          </a:xfrm>
          <a:effectLst/>
        </p:spPr>
        <p:txBody>
          <a:bodyPr>
            <a:normAutofit/>
          </a:bodyPr>
          <a:lstStyle/>
          <a:p>
            <a:endParaRPr lang="en-US" altLang="zh-CN" sz="3200" dirty="0"/>
          </a:p>
          <a:p>
            <a:endParaRPr lang="en-US" altLang="zh-CN" sz="3200" dirty="0"/>
          </a:p>
          <a:p>
            <a:endParaRPr lang="en-US" altLang="zh-CN" sz="3200" dirty="0"/>
          </a:p>
          <a:p>
            <a:r>
              <a:rPr lang="zh-CN" altLang="en-US" sz="3200" b="1" dirty="0"/>
              <a:t>「义人必因信得生」（罗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：</a:t>
            </a:r>
            <a:r>
              <a:rPr lang="en-US" altLang="zh-CN" sz="3200" b="1" dirty="0"/>
              <a:t>17</a:t>
            </a:r>
            <a:r>
              <a:rPr lang="zh-CN" altLang="en-US" sz="3200" b="1" dirty="0"/>
              <a:t>）</a:t>
            </a:r>
          </a:p>
          <a:p>
            <a:endParaRPr lang="zh-CN" altLang="en-US" sz="3200" b="1" dirty="0"/>
          </a:p>
          <a:p>
            <a:r>
              <a:rPr lang="en-US" altLang="zh-CN" sz="3200" b="1" dirty="0"/>
              <a:t>1. </a:t>
            </a:r>
            <a:r>
              <a:rPr lang="zh-CN" altLang="en-US" sz="3200" b="1" dirty="0"/>
              <a:t>活出天上国民的忠诚。</a:t>
            </a:r>
          </a:p>
          <a:p>
            <a:r>
              <a:rPr lang="zh-CN" altLang="en-US" sz="3200" b="1" dirty="0"/>
              <a:t>主祷文三愿：愿人都尊你的名为圣，愿你的国降临，愿你的旨意行在地上如同行在天上。（太</a:t>
            </a:r>
            <a:r>
              <a:rPr lang="en-US" altLang="zh-CN" sz="3200" b="1" dirty="0"/>
              <a:t>7</a:t>
            </a:r>
            <a:r>
              <a:rPr lang="zh-CN" altLang="en-US" sz="3200" b="1" dirty="0"/>
              <a:t>：</a:t>
            </a:r>
            <a:r>
              <a:rPr lang="en-US" altLang="zh-CN" sz="3200" b="1" dirty="0"/>
              <a:t>9-10</a:t>
            </a:r>
            <a:r>
              <a:rPr lang="zh-CN" altLang="en-US" sz="3200" b="1" dirty="0"/>
              <a:t>）</a:t>
            </a:r>
            <a:r>
              <a:rPr lang="zh-TW" altLang="en-US" sz="3200" b="1" dirty="0"/>
              <a:t>我们有代求平安的责任。</a:t>
            </a:r>
            <a:endParaRPr lang="zh-CN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535273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6" y="1734857"/>
            <a:ext cx="4319268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教会如何活出天上国民的生命力？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9413" y="465513"/>
            <a:ext cx="6606209" cy="6512560"/>
          </a:xfrm>
          <a:effectLst/>
        </p:spPr>
        <p:txBody>
          <a:bodyPr>
            <a:normAutofit fontScale="92500" lnSpcReduction="20000"/>
          </a:bodyPr>
          <a:lstStyle/>
          <a:p>
            <a:endParaRPr lang="en-US" altLang="zh-CN" sz="3200" dirty="0"/>
          </a:p>
          <a:p>
            <a:pPr marL="0" indent="0">
              <a:buNone/>
            </a:pPr>
            <a:endParaRPr lang="en-US" altLang="zh-CN" sz="3200" dirty="0"/>
          </a:p>
          <a:p>
            <a:r>
              <a:rPr lang="en-US" altLang="zh-CN" sz="3200" b="1" dirty="0"/>
              <a:t>2. </a:t>
            </a:r>
            <a:r>
              <a:rPr lang="zh-CN" altLang="en-US" sz="3200" b="1" dirty="0"/>
              <a:t>活出不死树的生命力。</a:t>
            </a:r>
          </a:p>
          <a:p>
            <a:r>
              <a:rPr lang="zh-CN" altLang="en-US" sz="3200" b="1" dirty="0"/>
              <a:t>不怕任何政治的压逼。越压越强大，越禁越兴旺。（林后</a:t>
            </a:r>
            <a:r>
              <a:rPr lang="en-US" altLang="zh-CN" sz="3200" b="1" dirty="0"/>
              <a:t>4</a:t>
            </a:r>
            <a:r>
              <a:rPr lang="zh-CN" altLang="en-US" sz="3200" b="1" dirty="0"/>
              <a:t>：</a:t>
            </a:r>
            <a:r>
              <a:rPr lang="en-US" altLang="zh-CN" sz="3200" b="1" dirty="0"/>
              <a:t>7-11</a:t>
            </a:r>
            <a:r>
              <a:rPr lang="zh-CN" altLang="en-US" sz="3200" b="1" dirty="0"/>
              <a:t>）</a:t>
            </a:r>
          </a:p>
          <a:p>
            <a:r>
              <a:rPr lang="zh-TW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我们有这宝贝放在瓦器里，要显明这莫大的能力是出于神，不是出于我们。我们四面受敌，却不被困住；心里作难，却不至失望；遭逼迫，却不被丢弃；打倒了，却不至死亡。身上常带着耶稣的死，使耶稣的生，也显明在我们身上；因为我们这活着的人，是常为耶稣被交于死地，使耶稣的生在我们这必死的身上，显明出来。</a:t>
            </a:r>
            <a:r>
              <a:rPr lang="en-US" altLang="zh-TW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【</a:t>
            </a:r>
            <a:r>
              <a:rPr lang="zh-TW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不要只风闻有你</a:t>
            </a:r>
            <a:r>
              <a:rPr lang="en-US" altLang="zh-TW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】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96340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6" y="1734857"/>
            <a:ext cx="4319268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教会如何活出天上国民的生命力？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9413" y="465513"/>
            <a:ext cx="6606209" cy="6512560"/>
          </a:xfrm>
          <a:effectLst/>
        </p:spPr>
        <p:txBody>
          <a:bodyPr>
            <a:normAutofit fontScale="92500" lnSpcReduction="10000"/>
          </a:bodyPr>
          <a:lstStyle/>
          <a:p>
            <a:endParaRPr lang="en-US" altLang="zh-CN" sz="3200" dirty="0"/>
          </a:p>
          <a:p>
            <a:pPr marL="0" indent="0">
              <a:buNone/>
            </a:pPr>
            <a:endParaRPr lang="en-US" altLang="zh-CN" sz="3200" dirty="0"/>
          </a:p>
          <a:p>
            <a:r>
              <a:rPr lang="en-US" altLang="zh-CN" sz="3200" b="1" dirty="0"/>
              <a:t>3.</a:t>
            </a:r>
            <a:r>
              <a:rPr lang="zh-TW" altLang="en-US" sz="3200" b="1" dirty="0"/>
              <a:t>活出永恒国度的盼望</a:t>
            </a:r>
            <a:r>
              <a:rPr lang="zh-CN" altLang="en-US" sz="3200" b="1" dirty="0"/>
              <a:t>。</a:t>
            </a:r>
            <a:endParaRPr lang="en-US" altLang="zh-CN" sz="3200" b="1" dirty="0"/>
          </a:p>
          <a:p>
            <a:r>
              <a:rPr lang="zh-CN" altLang="en-US" sz="3200" b="1" dirty="0"/>
              <a:t>教会是为等候永恒国度降临而存在的使命团。他们心有永生，有超越今世的存在意义。（林后</a:t>
            </a:r>
            <a:r>
              <a:rPr lang="en-US" altLang="zh-CN" sz="3200" b="1" dirty="0"/>
              <a:t>4</a:t>
            </a:r>
            <a:r>
              <a:rPr lang="zh-CN" altLang="en-US" sz="3200" b="1" dirty="0"/>
              <a:t>：</a:t>
            </a:r>
            <a:r>
              <a:rPr lang="en-US" altLang="zh-CN" sz="3200" b="1" dirty="0"/>
              <a:t>16-18</a:t>
            </a:r>
            <a:r>
              <a:rPr lang="zh-CN" altLang="en-US" sz="3200" b="1" dirty="0"/>
              <a:t>）</a:t>
            </a:r>
            <a:endParaRPr lang="en-US" altLang="zh-CN" sz="3200" b="1" dirty="0"/>
          </a:p>
          <a:p>
            <a:r>
              <a:rPr lang="zh-TW" altLang="en-US" sz="3200" b="1" dirty="0"/>
              <a:t> </a:t>
            </a:r>
            <a:r>
              <a:rPr lang="zh-TW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所以我们不丧胆，外体虽然毁坏，内心却一天新似一天。我们这至暂至轻的苦楚，要为我们成就极重无比、永远的荣耀；原来我们不是顾念所见的，乃是顾念所不见的，因为所见的是暂时的，所不见的是永远的。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【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万世战争</a:t>
            </a:r>
            <a:r>
              <a:rPr lang="en-US" altLang="zh-CN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】</a:t>
            </a:r>
          </a:p>
          <a:p>
            <a:endParaRPr lang="en-US" altLang="zh-CN" sz="3200" b="1" dirty="0"/>
          </a:p>
        </p:txBody>
      </p:sp>
    </p:spTree>
    <p:extLst>
      <p:ext uri="{BB962C8B-B14F-4D97-AF65-F5344CB8AC3E}">
        <p14:creationId xmlns:p14="http://schemas.microsoft.com/office/powerpoint/2010/main" val="18102375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B20B8174-179A-5F8A-CDDE-0E300542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344" y="1734855"/>
            <a:ext cx="4319268" cy="3388287"/>
          </a:xfrm>
        </p:spPr>
        <p:txBody>
          <a:bodyPr anchor="ctr">
            <a:normAutofit/>
          </a:bodyPr>
          <a:lstStyle/>
          <a:p>
            <a:r>
              <a:rPr lang="zh-CN" altLang="en-US" dirty="0"/>
              <a:t>教会怎样才能让人看见基督</a:t>
            </a:r>
            <a:r>
              <a:rPr lang="zh-TW" altLang="en-US" dirty="0"/>
              <a:t>？</a:t>
            </a:r>
            <a:br>
              <a:rPr lang="en-US" altLang="zh-CN" dirty="0"/>
            </a:br>
            <a:r>
              <a:rPr lang="zh-CN" altLang="en-US" dirty="0"/>
              <a:t>活出天上国民的生命力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62C48CD-76DC-AAA0-DFE7-FA692E009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9413" y="465513"/>
            <a:ext cx="6606209" cy="6512560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3200" dirty="0"/>
          </a:p>
          <a:p>
            <a:pPr marL="0" indent="0">
              <a:buNone/>
            </a:pPr>
            <a:endParaRPr lang="en-US" altLang="zh-CN" sz="3200" b="1" dirty="0"/>
          </a:p>
          <a:p>
            <a:r>
              <a:rPr lang="en-US" altLang="zh-CN" sz="3200" b="1" dirty="0"/>
              <a:t>1. </a:t>
            </a:r>
            <a:r>
              <a:rPr lang="zh-CN" altLang="en-US" sz="3200" b="1" dirty="0"/>
              <a:t>活出天上国民的忠诚。</a:t>
            </a:r>
          </a:p>
          <a:p>
            <a:r>
              <a:rPr lang="en-US" altLang="zh-CN" sz="3200" b="1" dirty="0"/>
              <a:t>2. </a:t>
            </a:r>
            <a:r>
              <a:rPr lang="zh-CN" altLang="en-US" sz="3200" b="1" dirty="0"/>
              <a:t>活出不死树的生命力。</a:t>
            </a:r>
          </a:p>
          <a:p>
            <a:r>
              <a:rPr lang="en-US" altLang="zh-CN" sz="3200" b="1" dirty="0"/>
              <a:t>3. </a:t>
            </a:r>
            <a:r>
              <a:rPr lang="zh-TW" altLang="en-US" sz="3200" b="1" dirty="0"/>
              <a:t>活出永恒国度的盼望</a:t>
            </a:r>
            <a:r>
              <a:rPr lang="zh-CN" altLang="en-US" sz="3200" b="1" dirty="0"/>
              <a:t>。</a:t>
            </a:r>
            <a:endParaRPr lang="en-US" altLang="zh-CN" sz="3200" b="1" dirty="0"/>
          </a:p>
          <a:p>
            <a:endParaRPr lang="en-US" altLang="zh-CN" sz="3200" b="1" dirty="0"/>
          </a:p>
          <a:p>
            <a:r>
              <a:rPr lang="zh-TW" altLang="en-US" sz="3200" b="1" dirty="0"/>
              <a:t>活出入世而不属世的生命</a:t>
            </a:r>
            <a:endParaRPr lang="en-US" altLang="zh-TW" sz="3200" b="1" dirty="0"/>
          </a:p>
          <a:p>
            <a:r>
              <a:rPr lang="zh-TW" altLang="en-US" sz="3200" b="1" dirty="0"/>
              <a:t>活出客旅人生的逍遥自在</a:t>
            </a:r>
            <a:endParaRPr lang="en-US" altLang="zh-TW" sz="3200" b="1" dirty="0"/>
          </a:p>
          <a:p>
            <a:r>
              <a:rPr lang="zh-TW" altLang="en-US" sz="3200" b="1" dirty="0"/>
              <a:t>活出寄居者生命的不留住</a:t>
            </a:r>
            <a:endParaRPr lang="en-US" altLang="zh-TW" sz="3200" b="1" dirty="0"/>
          </a:p>
        </p:txBody>
      </p:sp>
    </p:spTree>
    <p:extLst>
      <p:ext uri="{BB962C8B-B14F-4D97-AF65-F5344CB8AC3E}">
        <p14:creationId xmlns:p14="http://schemas.microsoft.com/office/powerpoint/2010/main" val="5818699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至理名言">
  <a:themeElements>
    <a:clrScheme name="至理名言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8664B0"/>
      </a:accent1>
      <a:accent2>
        <a:srgbClr val="D75BCD"/>
      </a:accent2>
      <a:accent3>
        <a:srgbClr val="E54D86"/>
      </a:accent3>
      <a:accent4>
        <a:srgbClr val="DE4547"/>
      </a:accent4>
      <a:accent5>
        <a:srgbClr val="F16E40"/>
      </a:accent5>
      <a:accent6>
        <a:srgbClr val="EB9C5A"/>
      </a:accent6>
      <a:hlink>
        <a:srgbClr val="8F8F8F"/>
      </a:hlink>
      <a:folHlink>
        <a:srgbClr val="A5A5A5"/>
      </a:folHlink>
    </a:clrScheme>
    <a:fontScheme name="至理名言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至理名言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7AF46513-5B0D-4B03-9323-32F3F0BFC9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TM03457503[[fn=至理名言]]</Template>
  <TotalTime>306</TotalTime>
  <Words>678</Words>
  <Application>Microsoft Office PowerPoint</Application>
  <PresentationFormat>寬螢幕</PresentationFormat>
  <Paragraphs>68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2" baseType="lpstr">
      <vt:lpstr>SimSun</vt:lpstr>
      <vt:lpstr>Century Gothic</vt:lpstr>
      <vt:lpstr>Wingdings 2</vt:lpstr>
      <vt:lpstr>至理名言</vt:lpstr>
      <vt:lpstr>总题：教会怎样才能让人看见基督？</vt:lpstr>
      <vt:lpstr>总题：教会怎样才能让人看见基督？</vt:lpstr>
      <vt:lpstr>如何才能让人看到我们是天国的公民呢？</vt:lpstr>
      <vt:lpstr>天国公民的身份感</vt:lpstr>
      <vt:lpstr>教会如何活出天上国民的生命力？</vt:lpstr>
      <vt:lpstr>教会如何活出天上国民的生命力？</vt:lpstr>
      <vt:lpstr>教会如何活出天上国民的生命力？</vt:lpstr>
      <vt:lpstr>教会怎样才能让人看见基督？ 活出天上国民的生命力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总题：教会怎样才能让人看见基督？</dc:title>
  <dc:creator>sun kwong wong</dc:creator>
  <cp:lastModifiedBy>sun kwong wong</cp:lastModifiedBy>
  <cp:revision>3</cp:revision>
  <dcterms:created xsi:type="dcterms:W3CDTF">2022-06-02T08:35:14Z</dcterms:created>
  <dcterms:modified xsi:type="dcterms:W3CDTF">2022-06-02T13:41:54Z</dcterms:modified>
</cp:coreProperties>
</file>