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64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30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243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653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759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421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746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979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15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80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89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9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07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28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83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85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98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3F0F-E75F-4BD5-94B3-04B59AC19513}" type="datetimeFigureOut">
              <a:rPr lang="zh-TW" altLang="en-US" smtClean="0"/>
              <a:t>2022/5/20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424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教会怎样才能让人看见基督？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教会是复活主的见证人。</a:t>
            </a:r>
            <a:endParaRPr lang="en-US" altLang="zh-CN" sz="3600" b="1" dirty="0"/>
          </a:p>
          <a:p>
            <a:r>
              <a:rPr lang="zh-CN" altLang="en-US" sz="3600" b="1" dirty="0"/>
              <a:t>所以她存在的使命和意义是让人看见活的基督与我们同在。</a:t>
            </a:r>
            <a:endParaRPr lang="en-US" altLang="zh-CN" sz="3600" b="1" dirty="0"/>
          </a:p>
          <a:p>
            <a:r>
              <a:rPr lang="zh-CN" altLang="en-US" sz="3600" b="1" dirty="0"/>
              <a:t>主升天时说</a:t>
            </a:r>
            <a:r>
              <a:rPr lang="zh-CN" altLang="en-US" sz="3600" b="1" dirty="0" smtClean="0"/>
              <a:t>：</a:t>
            </a:r>
            <a:r>
              <a:rPr lang="zh-TW" altLang="en-US" sz="3600" b="1" dirty="0" smtClean="0"/>
              <a:t>「</a:t>
            </a:r>
            <a:r>
              <a:rPr lang="zh-CN" altLang="en-US" sz="3600" b="1" dirty="0" smtClean="0"/>
              <a:t>但</a:t>
            </a:r>
            <a:r>
              <a:rPr lang="zh-CN" altLang="en-US" sz="3600" b="1" dirty="0"/>
              <a:t>圣灵降临在你们身上，你们就必得着能力，并要在耶路撒冷、犹太全地，和撒玛利亚，直到地极，作我的见证</a:t>
            </a:r>
            <a:r>
              <a:rPr lang="zh-CN" altLang="en-US" sz="3600" b="1" dirty="0" smtClean="0"/>
              <a:t>。</a:t>
            </a:r>
            <a:r>
              <a:rPr lang="zh-TW" altLang="en-US" sz="3600" b="1" smtClean="0"/>
              <a:t>」</a:t>
            </a:r>
            <a:r>
              <a:rPr lang="zh-CN" altLang="en-US" sz="3600" b="1" smtClean="0"/>
              <a:t> 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使徒行传 </a:t>
            </a:r>
            <a:r>
              <a:rPr lang="en-US" altLang="zh-CN" sz="3600" b="1" dirty="0"/>
              <a:t>1:8 </a:t>
            </a:r>
            <a:r>
              <a:rPr lang="zh-CN" altLang="en-US" sz="3600" b="1" dirty="0"/>
              <a:t>和合本</a:t>
            </a:r>
            <a:r>
              <a:rPr lang="en-US" altLang="zh-CN" sz="3600" b="1" dirty="0"/>
              <a:t>)</a:t>
            </a:r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9079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教会怎样才能让人看见基督？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但今天的教会有许多美好和有益的宗教活动，却没有让人看到复活的主在我们中间。</a:t>
            </a:r>
            <a:endParaRPr lang="en-US" altLang="zh-CN" sz="3600" b="1" dirty="0"/>
          </a:p>
          <a:p>
            <a:r>
              <a:rPr lang="zh-CN" altLang="en-US" sz="3600" b="1" dirty="0"/>
              <a:t>让我们这一季反思一下，教会应做什么才能让人看见基督？</a:t>
            </a:r>
          </a:p>
          <a:p>
            <a:r>
              <a:rPr lang="zh-CN" altLang="en-US" sz="3600" b="1" dirty="0"/>
              <a:t>团契、崇拜、主日学、祈祷会、探访、布道会、成长小组、幸福小组。</a:t>
            </a:r>
            <a:endParaRPr lang="en-US" altLang="zh-CN" sz="3600" b="1" dirty="0"/>
          </a:p>
          <a:p>
            <a:r>
              <a:rPr lang="zh-TW" altLang="en-US" sz="3600" b="1" dirty="0"/>
              <a:t>这些能让我们看到基督吗？</a:t>
            </a:r>
            <a:endParaRPr lang="zh-CN" altLang="en-US" sz="3600" b="1" dirty="0"/>
          </a:p>
          <a:p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5778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教会怎样才能让人看见基督？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初期教会的特征是「小基督」</a:t>
            </a:r>
          </a:p>
          <a:p>
            <a:r>
              <a:rPr lang="zh-CN" altLang="en-US" sz="3600" b="1" dirty="0"/>
              <a:t>他们有明显的神迹和永生观。</a:t>
            </a:r>
          </a:p>
          <a:p>
            <a:r>
              <a:rPr lang="zh-CN" altLang="en-US" sz="3600" b="1" dirty="0"/>
              <a:t>葛培理牧师说：「初期教会百份之九十的事奉和事工，没有圣灵的同工是做不下去的。但今天的教会百份之九十五的事工，没有圣灵的参与是继续做的。」</a:t>
            </a:r>
          </a:p>
          <a:p>
            <a:r>
              <a:rPr lang="zh-CN" altLang="en-US" sz="3600" b="1" dirty="0"/>
              <a:t>问题</a:t>
            </a:r>
            <a:r>
              <a:rPr lang="zh-CN" altLang="en-US" sz="3600" b="1" dirty="0" smtClean="0"/>
              <a:t>在</a:t>
            </a:r>
            <a:r>
              <a:rPr lang="zh-TW" altLang="en-US" sz="3600" b="1" dirty="0"/>
              <a:t>哪</a:t>
            </a:r>
            <a:r>
              <a:rPr lang="zh-CN" altLang="en-US" sz="3600" b="1" dirty="0" smtClean="0"/>
              <a:t>里</a:t>
            </a:r>
            <a:r>
              <a:rPr lang="zh-CN" altLang="en-US" sz="3600" b="1" dirty="0"/>
              <a:t>呢？</a:t>
            </a:r>
          </a:p>
        </p:txBody>
      </p:sp>
    </p:spTree>
    <p:extLst>
      <p:ext uri="{BB962C8B-B14F-4D97-AF65-F5344CB8AC3E}">
        <p14:creationId xmlns:p14="http://schemas.microsoft.com/office/powerpoint/2010/main" val="50581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今天的</a:t>
            </a:r>
            <a:r>
              <a:rPr lang="zh-CN" altLang="en-US" sz="4000" b="1" dirty="0"/>
              <a:t>教会</a:t>
            </a:r>
            <a:r>
              <a:rPr lang="zh-TW" altLang="en-US" sz="4000" b="1" dirty="0"/>
              <a:t>不需要圣灵的工作了吗</a:t>
            </a:r>
            <a:r>
              <a:rPr lang="zh-CN" altLang="en-US" sz="4000" b="1" dirty="0"/>
              <a:t>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是教会长大了不用麻烦圣灵，自己都可以</a:t>
            </a:r>
            <a:r>
              <a:rPr lang="zh-CN" altLang="en-US" sz="3600" b="1" dirty="0" smtClean="0"/>
              <a:t>了</a:t>
            </a:r>
            <a:r>
              <a:rPr lang="zh-TW" altLang="en-US" sz="3600" b="1" dirty="0" smtClean="0"/>
              <a:t>？</a:t>
            </a:r>
            <a:r>
              <a:rPr lang="zh-CN" altLang="en-US" sz="3600" b="1" dirty="0" smtClean="0"/>
              <a:t>还</a:t>
            </a:r>
            <a:r>
              <a:rPr lang="zh-CN" altLang="en-US" sz="3600" b="1" dirty="0"/>
              <a:t>是我</a:t>
            </a:r>
            <a:r>
              <a:rPr lang="zh-CN" altLang="en-US" sz="3600" b="1" dirty="0" smtClean="0"/>
              <a:t>们</a:t>
            </a:r>
            <a:r>
              <a:rPr lang="zh-TW" altLang="en-US" sz="3600" b="1" dirty="0" smtClean="0"/>
              <a:t>已</a:t>
            </a:r>
            <a:r>
              <a:rPr lang="zh-CN" altLang="en-US" sz="3600" b="1" dirty="0" smtClean="0"/>
              <a:t>失</a:t>
            </a:r>
            <a:r>
              <a:rPr lang="zh-CN" altLang="en-US" sz="3600" b="1" dirty="0"/>
              <a:t>去那最重要的记号和作用呢？</a:t>
            </a:r>
          </a:p>
          <a:p>
            <a:endParaRPr lang="zh-CN" altLang="en-US" sz="3600" b="1" dirty="0"/>
          </a:p>
          <a:p>
            <a:r>
              <a:rPr lang="zh-CN" altLang="en-US" sz="3600" b="1" dirty="0"/>
              <a:t>教会是否应是器皿（破瓦器），让圣灵彰显基督的生命复活大能的呢？从四世纪国教「教堂文化」开始，我们是否只是在作「巴别塔」而不自知呢？</a:t>
            </a:r>
          </a:p>
          <a:p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56388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能看见</a:t>
            </a:r>
            <a:r>
              <a:rPr lang="zh-CN" altLang="en-US" sz="4000" b="1" dirty="0"/>
              <a:t>主同在的教会应有的表现：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en-US" altLang="zh-CN" sz="3600" b="1" dirty="0"/>
              <a:t>1. </a:t>
            </a:r>
            <a:r>
              <a:rPr lang="zh-TW" altLang="en-US" sz="3600" b="1" dirty="0"/>
              <a:t>使人得安息的教会</a:t>
            </a:r>
            <a:endParaRPr lang="en-US" altLang="zh-CN" sz="3600" b="1" dirty="0"/>
          </a:p>
          <a:p>
            <a:r>
              <a:rPr lang="zh-CN" altLang="en-US" sz="3600" b="1" dirty="0"/>
              <a:t>你在教会中能感到到主面前的安息吗？</a:t>
            </a:r>
          </a:p>
          <a:p>
            <a:r>
              <a:rPr lang="zh-CN" altLang="en-US" sz="3600" b="1" dirty="0"/>
              <a:t>主说：「凡劳苦担重担的人可以到我这里来，我就使你们得安息。」 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马太福音 </a:t>
            </a:r>
            <a:r>
              <a:rPr lang="en-US" altLang="zh-CN" sz="3600" b="1" dirty="0"/>
              <a:t>11:28 </a:t>
            </a:r>
            <a:r>
              <a:rPr lang="zh-CN" altLang="en-US" sz="3600" b="1" dirty="0"/>
              <a:t>和合本</a:t>
            </a:r>
            <a:r>
              <a:rPr lang="en-US" altLang="zh-CN" sz="3600" b="1" dirty="0"/>
              <a:t>)</a:t>
            </a:r>
          </a:p>
          <a:p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2359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能看见</a:t>
            </a:r>
            <a:r>
              <a:rPr lang="zh-CN" altLang="en-US" sz="4000" b="1" dirty="0"/>
              <a:t>主同在的教会应有的表现：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en-US" altLang="zh-CN" sz="3600" b="1" dirty="0"/>
              <a:t>2. </a:t>
            </a:r>
            <a:r>
              <a:rPr lang="zh-TW" altLang="en-US" sz="3600" b="1" dirty="0"/>
              <a:t>使人得平安的教会</a:t>
            </a:r>
            <a:endParaRPr lang="en-US" altLang="zh-CN" sz="3600" b="1" dirty="0"/>
          </a:p>
          <a:p>
            <a:r>
              <a:rPr lang="zh-CN" altLang="en-US" sz="3600" b="1" dirty="0"/>
              <a:t>基督在教会的聚会中吗？</a:t>
            </a:r>
          </a:p>
          <a:p>
            <a:r>
              <a:rPr lang="zh-TW" altLang="en-US" sz="3600" b="1" dirty="0"/>
              <a:t>「</a:t>
            </a:r>
            <a:r>
              <a:rPr lang="zh-CN" altLang="en-US" sz="3600" b="1" dirty="0" smtClean="0"/>
              <a:t>因</a:t>
            </a:r>
            <a:r>
              <a:rPr lang="zh-CN" altLang="en-US" sz="3600" b="1" dirty="0"/>
              <a:t>为无论在哪里，有两三个人奉我的名聚会，那里就有我在他们中间</a:t>
            </a:r>
            <a:r>
              <a:rPr lang="zh-CN" altLang="en-US" sz="3600" b="1" dirty="0" smtClean="0"/>
              <a:t>。</a:t>
            </a:r>
            <a:r>
              <a:rPr lang="zh-TW" altLang="en-US" sz="3600" b="1" dirty="0" smtClean="0"/>
              <a:t>」</a:t>
            </a:r>
            <a:r>
              <a:rPr lang="en-US" altLang="zh-CN" sz="3600" b="1" dirty="0" smtClean="0"/>
              <a:t>(</a:t>
            </a:r>
            <a:r>
              <a:rPr lang="zh-CN" altLang="en-US" sz="3600" b="1" dirty="0"/>
              <a:t>马太福音 </a:t>
            </a:r>
            <a:r>
              <a:rPr lang="en-US" altLang="zh-CN" sz="3600" b="1" dirty="0"/>
              <a:t>18:20 </a:t>
            </a:r>
            <a:r>
              <a:rPr lang="zh-CN" altLang="en-US" sz="3600" b="1" dirty="0"/>
              <a:t>和合本</a:t>
            </a:r>
            <a:r>
              <a:rPr lang="en-US" altLang="zh-CN" sz="3600" b="1" dirty="0"/>
              <a:t>)</a:t>
            </a:r>
          </a:p>
          <a:p>
            <a:r>
              <a:rPr lang="zh-CN" altLang="en-US" sz="3600" b="1" dirty="0"/>
              <a:t>主同在有平安。</a:t>
            </a:r>
          </a:p>
          <a:p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2432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能看见</a:t>
            </a:r>
            <a:r>
              <a:rPr lang="zh-CN" altLang="en-US" sz="4000" b="1" dirty="0"/>
              <a:t>主同在的教会应有的表现：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/>
              <a:t>3. </a:t>
            </a:r>
            <a:r>
              <a:rPr lang="zh-TW" altLang="en-US" sz="3600" b="1" dirty="0"/>
              <a:t>使人得自由的教</a:t>
            </a:r>
            <a:r>
              <a:rPr lang="zh-TW" altLang="en-US" sz="3600" b="1" dirty="0" smtClean="0"/>
              <a:t>会  </a:t>
            </a:r>
            <a:endParaRPr lang="en-US" altLang="zh-CN" sz="3600" b="1" dirty="0"/>
          </a:p>
          <a:p>
            <a:r>
              <a:rPr lang="zh-CN" altLang="en-US" sz="3600" b="1" dirty="0"/>
              <a:t>教会的聚会能使你得自由吗？</a:t>
            </a:r>
          </a:p>
          <a:p>
            <a:r>
              <a:rPr lang="zh-TW" altLang="en-US" sz="3600" b="1" dirty="0"/>
              <a:t>「</a:t>
            </a:r>
            <a:r>
              <a:rPr lang="zh-CN" altLang="en-US" sz="3600" b="1" dirty="0" smtClean="0"/>
              <a:t>主</a:t>
            </a:r>
            <a:r>
              <a:rPr lang="zh-CN" altLang="en-US" sz="3600" b="1" dirty="0"/>
              <a:t>就是那灵；主的灵在哪里，那里就得以自由</a:t>
            </a:r>
            <a:r>
              <a:rPr lang="zh-CN" altLang="en-US" sz="3600" b="1" dirty="0" smtClean="0"/>
              <a:t>。</a:t>
            </a:r>
            <a:r>
              <a:rPr lang="zh-TW" altLang="en-US" sz="3600" b="1" dirty="0" smtClean="0"/>
              <a:t>」</a:t>
            </a:r>
            <a:r>
              <a:rPr lang="zh-CN" altLang="en-US" sz="3600" b="1" dirty="0" smtClean="0"/>
              <a:t> 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哥林多后书 </a:t>
            </a:r>
            <a:r>
              <a:rPr lang="en-US" altLang="zh-CN" sz="3600" b="1" dirty="0"/>
              <a:t>3:17 </a:t>
            </a:r>
            <a:r>
              <a:rPr lang="zh-CN" altLang="en-US" sz="3600" b="1" dirty="0"/>
              <a:t>和合本</a:t>
            </a:r>
            <a:r>
              <a:rPr lang="en-US" altLang="zh-CN" sz="3600" b="1" dirty="0"/>
              <a:t>)</a:t>
            </a:r>
          </a:p>
          <a:p>
            <a:endParaRPr lang="en-US" altLang="zh-CN" sz="3600" b="1" dirty="0"/>
          </a:p>
          <a:p>
            <a:r>
              <a:rPr lang="en-US" altLang="zh-TW" sz="3600" b="1" dirty="0"/>
              <a:t>【</a:t>
            </a:r>
            <a:r>
              <a:rPr lang="zh-TW" altLang="en-US" sz="3600" b="1" dirty="0"/>
              <a:t>賜我自由</a:t>
            </a:r>
            <a:r>
              <a:rPr lang="en-US" altLang="zh-TW" sz="3600" b="1" dirty="0"/>
              <a:t>】</a:t>
            </a:r>
            <a:endParaRPr lang="en-US" altLang="zh-CN" sz="3600" b="1" dirty="0"/>
          </a:p>
          <a:p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7556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147</TotalTime>
  <Words>717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宋体</vt:lpstr>
      <vt:lpstr>新細明體</vt:lpstr>
      <vt:lpstr>Arial</vt:lpstr>
      <vt:lpstr>Trebuchet MS</vt:lpstr>
      <vt:lpstr>柏林</vt:lpstr>
      <vt:lpstr>教会怎样才能让人看见基督？</vt:lpstr>
      <vt:lpstr>教会怎样才能让人看见基督？</vt:lpstr>
      <vt:lpstr>教会怎样才能让人看见基督？</vt:lpstr>
      <vt:lpstr>今天的教会不需要圣灵的工作了吗？</vt:lpstr>
      <vt:lpstr>能看见主同在的教会应有的表现：</vt:lpstr>
      <vt:lpstr>能看见主同在的教会应有的表现：</vt:lpstr>
      <vt:lpstr>能看见主同在的教会应有的表现：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教会怎样才能让人看见基督？</dc:title>
  <dc:creator>sun kwong wong</dc:creator>
  <cp:lastModifiedBy>SL CHAN</cp:lastModifiedBy>
  <cp:revision>3</cp:revision>
  <dcterms:created xsi:type="dcterms:W3CDTF">2022-05-19T11:29:21Z</dcterms:created>
  <dcterms:modified xsi:type="dcterms:W3CDTF">2022-05-20T14:17:12Z</dcterms:modified>
</cp:coreProperties>
</file>