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81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895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87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24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647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969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015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2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76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94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60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24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42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19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32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63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C2F3-028A-42B2-AC87-58D6369BE3D8}" type="datetimeFigureOut">
              <a:rPr lang="zh-TW" altLang="en-US" smtClean="0"/>
              <a:t>2021/9/16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56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3" y="609600"/>
            <a:ext cx="4915951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做人秘笈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第四講：絕</a:t>
            </a:r>
            <a:r>
              <a:rPr lang="zh-TW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處逢生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心寬路就寬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/>
          </a:bodyPr>
          <a:lstStyle/>
          <a:p>
            <a:r>
              <a:rPr lang="zh-TW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你怎樣待別人，其實決定你的未來。你對世界的觀感，是由你自己創造的。</a:t>
            </a:r>
            <a:endParaRPr lang="en-US" altLang="zh-TW" sz="36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你們願意人（神）怎樣待你們，你們也要怎樣待人（神）。</a:t>
            </a:r>
            <a:r>
              <a:rPr lang="en-US" altLang="zh-TW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馬太福音</a:t>
            </a:r>
            <a:r>
              <a:rPr lang="en-US" altLang="zh-TW" sz="36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7:12)</a:t>
            </a: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90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0"/>
            <a:ext cx="5511296" cy="5545667"/>
          </a:xfrm>
        </p:spPr>
        <p:txBody>
          <a:bodyPr anchor="ctr">
            <a:normAutofit/>
          </a:bodyPr>
          <a:lstStyle/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絕處才能逢生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一個農村極窮困家庭的出路，竟是把他們唯一倚靠的耕田老牛也弄死。</a:t>
            </a: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7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3075" y="742950"/>
            <a:ext cx="6638925" cy="5412317"/>
          </a:xfrm>
        </p:spPr>
        <p:txBody>
          <a:bodyPr anchor="ctr">
            <a:normAutofit fontScale="77500" lnSpcReduction="20000"/>
          </a:bodyPr>
          <a:lstStyle/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人面對逆境需要有能力，人有五種能力分別是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IQ,EQ,AQ,HQ,SQ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IQ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（智慧商數）解決問題的能力</a:t>
            </a: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EQ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（情緒商數）處理情緒的能力</a:t>
            </a: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AQ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（抗逆商數）承受逆境的能力</a:t>
            </a: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HQ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（快樂商數）尋找快樂的能力</a:t>
            </a: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SQ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（靈力商數）安定心靈的能力</a:t>
            </a: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747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8834" y="883708"/>
            <a:ext cx="6638925" cy="5412317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TW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【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仰望、仰望、仰望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故事中被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龍捲風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毀掉一切的老爸。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一位牧師的老爸，在六十歲時，一場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龍捲風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讓他的農莊變成一無所有。他尋找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被捲走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的房子，回來時手中只拿著半個牌子。上面寫著「仰望」。他大聲對家人說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仰望、仰望、仰望。」</a:t>
            </a:r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919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7922" y="741892"/>
            <a:ext cx="6638925" cy="5695950"/>
          </a:xfrm>
        </p:spPr>
        <p:txBody>
          <a:bodyPr anchor="ctr"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令他勝過這場災難的是</a:t>
            </a:r>
            <a:r>
              <a:rPr lang="en-US" altLang="zh-TW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SQ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著耶穌得到的力量。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讚美之泉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安靜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，這首詩歌告訴我們，不是我們的信心能平靜風浪。信心只夠我們回到主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身傍。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然後，讓祂來平靜風浪。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IN HIS TIME (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按祂的時間</a:t>
            </a:r>
            <a:r>
              <a:rPr lang="en-US" altLang="zh-TW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IN HIS WAY (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按祂的方法</a:t>
            </a:r>
            <a:r>
              <a:rPr lang="en-US" altLang="zh-TW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endParaRPr lang="en-US" altLang="zh-TW" sz="4000" b="1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IN HIS WILL (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按祂的旨意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8259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759" y="339634"/>
            <a:ext cx="6830519" cy="6238603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逆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境學做人，順境學做事！</a:t>
            </a: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你們得救在乎歸回安息，得在乎平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  </a:t>
            </a:r>
            <a:endParaRPr lang="en-US" altLang="zh-TW" sz="10400" b="1" dirty="0" smtClea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穩，你們竟自不肯。</a:t>
            </a: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以賽亞書</a:t>
            </a: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30:15)</a:t>
            </a:r>
          </a:p>
          <a:p>
            <a:pPr marL="0" indent="0">
              <a:buNone/>
            </a:pP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我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們需要在安息中重新得力。</a:t>
            </a: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但那等候耶和華的，必重新得力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400" b="1" dirty="0" smtClea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以賽亞書</a:t>
            </a: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40:31)</a:t>
            </a:r>
          </a:p>
          <a:p>
            <a:pPr marL="0" indent="0">
              <a:buNone/>
            </a:pP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我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們需要有等候和願意配合神的信心。</a:t>
            </a: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人非有信就不能得神的喜悅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400" b="1" dirty="0" smtClea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希伯來書</a:t>
            </a: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11:6)</a:t>
            </a:r>
          </a:p>
          <a:p>
            <a:pPr marL="0" indent="0">
              <a:buNone/>
            </a:pP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我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們需要相信神會賞賜那尋求祂的人</a:t>
            </a: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神最終必給你開一條出路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0400" b="1" dirty="0" smtClea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哥林多前書</a:t>
            </a: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10:13)</a:t>
            </a:r>
          </a:p>
          <a:p>
            <a:pPr marL="0" indent="0">
              <a:buNone/>
            </a:pP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人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所受的試探無非是人所能承受的，至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終</a:t>
            </a:r>
            <a:endParaRPr lang="en-US" altLang="zh-TW" sz="10400" b="1" dirty="0" smtClean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04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神會</a:t>
            </a:r>
            <a:r>
              <a:rPr lang="zh-TW" altLang="en-US" sz="104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給一條出路。</a:t>
            </a:r>
          </a:p>
          <a:p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444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3075" y="304800"/>
            <a:ext cx="6638925" cy="613410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逃離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一書的作者，一個知名文化人</a:t>
            </a:r>
            <a:r>
              <a:rPr lang="zh-TW" altLang="en-US" sz="4000" b="1" u="sng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馬原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結婚一個月，癌症爆發，後與妻離開上海，過簡單的生活，甚至住在深山老林，每天活在愛中。後來不單止病好了，人生的軌跡全改了！成爲畫家，做回作家。搬到西雙版納，在一所簡陋的學校落腳了！天天活在愛與被愛的生活中。</a:t>
            </a:r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332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74" y="609599"/>
            <a:ext cx="4727606" cy="5545667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solidFill>
                <a:schemeClr val="tx1">
                  <a:lumMod val="85000"/>
                  <a:lumOff val="1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3075" y="304800"/>
            <a:ext cx="6638925" cy="61341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今天，也許你也正陷在絕境之中，還有人落井下石，快要活不下去了。請緊記，你的神必在風暴中心與你同在，祂也在出口等著你，正向你招手呢！祂要把更美生活的鑰匙放在你的手中。你相信嗎？讓我們學習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安靜</a:t>
            </a:r>
            <a:r>
              <a:rPr lang="en-US" altLang="zh-TW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在祂</a:t>
            </a:r>
            <a:r>
              <a:rPr lang="zh-TW" altLang="en-US" sz="4000" b="1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身傍吧</a:t>
            </a:r>
            <a:r>
              <a:rPr lang="zh-TW" altLang="en-US" sz="4000" b="1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1902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</TotalTime>
  <Words>932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【做人秘笈】第四講：絕處逢生--心寬路就寬</vt:lpstr>
      <vt:lpstr>A.【做人秘笈小故事】</vt:lpstr>
      <vt:lpstr>B.【學D做人的道理】</vt:lpstr>
      <vt:lpstr>B.【學D做人的道理】</vt:lpstr>
      <vt:lpstr>B.【學D做人的道理】</vt:lpstr>
      <vt:lpstr>C.【活出新人的生命】</vt:lpstr>
      <vt:lpstr>C.【活出新人的生命】</vt:lpstr>
      <vt:lpstr>C.【活出新人的生命】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【做人秘笈】第四講：絕處逄生--心寬路就寬</dc:title>
  <dc:creator>sun kwong wong</dc:creator>
  <cp:lastModifiedBy>SL CHAN</cp:lastModifiedBy>
  <cp:revision>4</cp:revision>
  <dcterms:created xsi:type="dcterms:W3CDTF">2021-09-15T05:01:25Z</dcterms:created>
  <dcterms:modified xsi:type="dcterms:W3CDTF">2021-09-15T18:40:48Z</dcterms:modified>
</cp:coreProperties>
</file>