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2282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823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55926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2029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0776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287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239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4441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474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06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515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391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714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499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35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24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AC2F3-028A-42B2-AC87-58D6369BE3D8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9DEFAA1-80C2-4A89-B443-E20F8DF921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44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第五講：做潤滑油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使人和睦的人有福了！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4" y="816638"/>
            <a:ext cx="5327905" cy="5224724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今天你在追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種生活？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「贏了一場交，輸了一個家。」</a:t>
            </a:r>
          </a:p>
          <a:p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香港現在這種令人灰心的環境，需要怎樣的基督徒呢？詩歌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腳步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「使人和睦的人有福了，因為他們必稱為神的兒子。」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馬太福音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5:9)</a:t>
            </a:r>
          </a:p>
        </p:txBody>
      </p:sp>
    </p:spTree>
    <p:extLst>
      <p:ext uri="{BB962C8B-B14F-4D97-AF65-F5344CB8AC3E}">
        <p14:creationId xmlns:p14="http://schemas.microsoft.com/office/powerpoint/2010/main" val="331029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A.【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做人秘笈小故事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6" y="1235738"/>
            <a:ext cx="5439877" cy="5546062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一個古怪老先生，口袋中常提著一個油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瓶。他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在集團公司每天巡視那些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門，在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門鉸上加點油，使整個公司的門常能保持暢順。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他的人生成功的秘訣就是「為生活加點潤滑油」。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他認為人與人之間也是一樣需要潤滑油，這樣便可以少了磨擦。管理一間公司也一樣。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我們不是去定對錯，乃是去找到合適的方法，讓大家運轉得更暢順。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7441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5" y="1235738"/>
            <a:ext cx="5667374" cy="5546062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如何可以讓生活中多點油？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你的說話如何將決定你的命運！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生死在舌頭的權下，喜愛它的，必吃它所結的果子。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18:21)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若你能看得懂「潛意識」，你將會解決你人生中百分之七十的煩惱，百分之九十事業上的阻攔。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神所創造的是美好的，人口中的話所創造的卻不一定。因此，以後要小心你向自己說的話。因為受福與受禍的，不會只有你一個。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6005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5" y="1253156"/>
            <a:ext cx="5667374" cy="5546062"/>
          </a:xfrm>
        </p:spPr>
        <p:txBody>
          <a:bodyPr anchor="ctr">
            <a:normAutofit lnSpcReduction="10000"/>
          </a:bodyPr>
          <a:lstStyle/>
          <a:p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潛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意識接收的是詞彙和經由詞彙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 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然產生的聯想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我們從小就接受謙虛是美德的教育，從而不敢使用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強而有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力的詞彙，不敢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我行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而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試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試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長期用消極的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詞彙消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耗自身的能量，是大多數人之所以不能成功的最主要原因之一。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克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服自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卑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卻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只會讓你聯想到自卑的畫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面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成功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會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讓你聯想到事業有成幸福快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永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不言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敗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卻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先讓你想到了失敗。所以當我們進行「自我催眠」時，要注意詞語的使用。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27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B.【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學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D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做人的道理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5" y="1235738"/>
            <a:ext cx="5809720" cy="5546062"/>
          </a:xfrm>
        </p:spPr>
        <p:txBody>
          <a:bodyPr anchor="ctr">
            <a:normAutofit/>
          </a:bodyPr>
          <a:lstStyle/>
          <a:p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潛意識不去區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分「你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 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「他」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所以一句話無論你是說：我很棒，還是說你很棒或是他很棒，對你的潛意識來說，都是接收到了正面良好的信息；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同樣道理，當你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說「他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很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爛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」、「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很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爛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或「我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很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爛」，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潛意識就都是接收到負面不良的信息。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我們對自己和對他人都應該多用積極正面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的詞彙語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句，給予別人更多的鼓勵就是在鼓勵自己。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好好的理解這一點，你就知道如何正確的與人相處，如何吸引來你要的幸福。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8068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5" y="1235738"/>
            <a:ext cx="5809720" cy="5546062"/>
          </a:xfrm>
        </p:spPr>
        <p:txBody>
          <a:bodyPr anchor="ctr">
            <a:normAutofit/>
          </a:bodyPr>
          <a:lstStyle/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生死在舌頭的權下，喜愛它的，必吃它所結的果子。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18:21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的話決定你的人生。耶穌基督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認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我們要留意自己的心所聽的。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「人的心是一塊田地」，你駡人的話也會在你的心田種下一個種子，最後會結出苦果。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「人心也像一片湖水」，你的苦毒話會在你的心湖上滴下一滴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水，最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後把整個心湖變成苦水。怎樣喝都是苦的，怎樣看都前路是苦的，因此，不會有好話能說出口。這是慢性自殺，會毀掉自己的人生。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3621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5" y="1235738"/>
            <a:ext cx="5809720" cy="5546062"/>
          </a:xfrm>
        </p:spPr>
        <p:txBody>
          <a:bodyPr anchor="ctr">
            <a:normAutofit/>
          </a:bodyPr>
          <a:lstStyle/>
          <a:p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人的說話像「迴力刀」，會打回來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24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話會帶回祝福，壞話會帶來傷害。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因為「潛意識」是沒有分你、我、他的。所以就算在駡別人，駡政府，駡家人，駡公司。這些都會讓你的潛意識接收了負面的訊息。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每天在對自己說什麼呢？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天天為家人憂慮的人，沒法真正讓家人得鼓勵。因為他的憂慮已把對方在心中咒詛了千百遍。看到的都是負面的圖畫。</a:t>
            </a:r>
            <a:endParaRPr lang="en-US" altLang="zh-TW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所以要想好事情，每天說正面的話。</a:t>
            </a:r>
          </a:p>
        </p:txBody>
      </p:sp>
    </p:spTree>
    <p:extLst>
      <p:ext uri="{BB962C8B-B14F-4D97-AF65-F5344CB8AC3E}">
        <p14:creationId xmlns:p14="http://schemas.microsoft.com/office/powerpoint/2010/main" val="355872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39953EB0-DA35-4EB3-AD06-F34306C88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109383" cy="5224724"/>
          </a:xfrm>
        </p:spPr>
        <p:txBody>
          <a:bodyPr anchor="ctr">
            <a:normAutofit/>
          </a:bodyPr>
          <a:lstStyle/>
          <a:p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C.【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活出新人的生命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0E731FDD-2741-4D1D-8C9A-C46640816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1505" y="1235738"/>
            <a:ext cx="5809720" cy="5546062"/>
          </a:xfrm>
        </p:spPr>
        <p:txBody>
          <a:bodyPr anchor="ctr">
            <a:normAutofit/>
          </a:bodyPr>
          <a:lstStyle/>
          <a:p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「一句美言三冬暖」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一句話說得合宜，就如金蘋果在銀網子裡。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25:11 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「好話帶來和諧生活美境，好的夢想帶來好的生活。」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「一個會說欣賞話的人」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在一個視頻，有一位停車場收費員，弄到他的窗口前大排長龍。不是他偷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懶，是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因為他很會講好聽的讚賞話。每個人為要聽他這些正能量的</a:t>
            </a:r>
            <a:r>
              <a:rPr lang="zh-TW" altLang="en-US" sz="2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話，便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找理由去排隊。</a:t>
            </a:r>
          </a:p>
          <a:p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微笑和造就人的話是能改變世界的。你相信嗎？詩歌：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給夢想一雙翅膀</a:t>
            </a:r>
            <a:r>
              <a:rPr lang="en-US" altLang="zh-TW" sz="2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TW" altLang="en-US" sz="2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568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1396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【做人秘笈】第五講：做潤滑油--使人和睦的人有福了！</vt:lpstr>
      <vt:lpstr>A.【做人秘笈小故事】</vt:lpstr>
      <vt:lpstr>B.【學D做人的道理】</vt:lpstr>
      <vt:lpstr>B.【學D做人的道理】</vt:lpstr>
      <vt:lpstr>B.【學D做人的道理】</vt:lpstr>
      <vt:lpstr>C.【活出新人的生命】</vt:lpstr>
      <vt:lpstr>C.【活出新人的生命】</vt:lpstr>
      <vt:lpstr>C.【活出新人的生命】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【做人秘笈】第五講：做潤滑油--使人和睦的人有福了！</dc:title>
  <dc:creator>sun kwong wong</dc:creator>
  <cp:lastModifiedBy>SL CHAN</cp:lastModifiedBy>
  <cp:revision>4</cp:revision>
  <dcterms:created xsi:type="dcterms:W3CDTF">2021-09-22T10:43:09Z</dcterms:created>
  <dcterms:modified xsi:type="dcterms:W3CDTF">2021-09-22T16:37:54Z</dcterms:modified>
</cp:coreProperties>
</file>