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  <p:sldId id="258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07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408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220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498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7267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232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282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83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146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921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77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95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98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13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16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56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2021/8/28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39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做人秘笈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課程總題：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做人祕笈 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一個新人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的福音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（粵語課程）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課程目的：為香港人心靈的重建做點事。歡迎旁聽，學習如何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提升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EQ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處理情緒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，活出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與眾不同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一個新人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</a:p>
          <a:p>
            <a:pPr marL="0" indent="0">
              <a:buNone/>
            </a:pPr>
            <a:endParaRPr lang="zh-TW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:a16="http://schemas.microsoft.com/office/drawing/2014/main" id="{289641A5-BD55-491D-B680-BAB0FEA109A3}"/>
              </a:ext>
            </a:extLst>
          </p:cNvPr>
          <p:cNvSpPr txBox="1">
            <a:spLocks/>
          </p:cNvSpPr>
          <p:nvPr/>
        </p:nvSpPr>
        <p:spPr>
          <a:xfrm>
            <a:off x="504826" y="1930400"/>
            <a:ext cx="9591674" cy="4851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Wingdings 3" charset="2"/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Wingdings 3" charset="2"/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20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做人秘笈</a:t>
            </a:r>
            <a:r>
              <a:rPr lang="en-US" altLang="zh-CN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每次都有三個部份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做人的技巧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如何活出新人？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462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 fontScale="90000"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苦境不苦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因為有你（祢）同行。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作為基督里的「一個新人」應如何面對苦境？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承認苦境憂愁都是真實的，但有朋友相伴便不苦。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【You raise me up】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旁白版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活出一個</a:t>
            </a:r>
            <a:r>
              <a:rPr lang="zh-TW" altLang="en-US" sz="4800" b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與眾不同的新生命。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36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做人秘笈小故事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「施比受更為有福」：把你所想要的先給出去。一位姊妹到牧師面前說很孤單，缺乏別人的關懷。牧師說：「把你所需要的先給出去，你就會得到了。」姊妹感到被羞辱，發火地離開牧師辦事處。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r>
              <a:rPr lang="zh-TW" altLang="en-US" sz="4800" b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一個月後她快樂地回來找牧師。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357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學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做人的技巧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苦境如何可以不苦？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苦境是一種被困和無助的感覺，所以需要有同伴分擔。但撒旦會來在你心中講「謊言」，牠的三招：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放大你的情緒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感失望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讓你懷疑別人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陷入悲情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然後自我封閉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陷入絕境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878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學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TW" altLang="en-US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做人的技巧</a:t>
            </a:r>
            <a:r>
              <a:rPr lang="en-US" altLang="zh-TW" sz="54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為何人有苦境？人為何同一件事會讓人有不同的感受？有些人覺得是苦，有些人覺得很興奮。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有目標而受苦便不覺是苦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正面思想去看事情便不苦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能換取想要的利益感興奮</a:t>
            </a:r>
          </a:p>
        </p:txBody>
      </p:sp>
    </p:spTree>
    <p:extLst>
      <p:ext uri="{BB962C8B-B14F-4D97-AF65-F5344CB8AC3E}">
        <p14:creationId xmlns:p14="http://schemas.microsoft.com/office/powerpoint/2010/main" val="242230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認知療法</a:t>
            </a: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大師伯恩斯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591674" cy="4851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「伯恩斯新情緒療法」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https://youtu.be/rOTh-mgkUgA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對幫助别人非常實用的大師級心理學書籍，幫助抑鬱症病人成功治癒率為百份之七十。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書中指出，情緒（苦的感覺）是來自我們的思維而不是客觀的事實。</a:t>
            </a:r>
          </a:p>
          <a:p>
            <a:pPr marL="0" indent="0">
              <a:buNone/>
            </a:pPr>
            <a:endParaRPr lang="zh-TW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67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523941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認知療法</a:t>
            </a: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大師伯恩斯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134474" cy="48513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認知療法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一個基本的理論：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「人的情緒來自對客事實的理解，而不客觀事實的本身。」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情緒管理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ABC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發生的事件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B.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你的認知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C.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你的情緒</a:t>
            </a:r>
          </a:p>
          <a:p>
            <a:pPr marL="0" indent="0">
              <a:buNone/>
            </a:pPr>
            <a:endParaRPr lang="zh-TW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735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504825"/>
            <a:ext cx="7000875" cy="1320800"/>
          </a:xfrm>
        </p:spPr>
        <p:txBody>
          <a:bodyPr>
            <a:normAutofit/>
          </a:bodyPr>
          <a:lstStyle/>
          <a:p>
            <a:pPr>
              <a:tabLst>
                <a:tab pos="471170" algn="l"/>
              </a:tabLst>
            </a:pP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【</a:t>
            </a:r>
            <a:r>
              <a:rPr lang="zh-TW" altLang="en-US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如何活出新人？</a:t>
            </a:r>
            <a:r>
              <a:rPr lang="en-US" altLang="zh-TW" sz="5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5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30400"/>
            <a:ext cx="9134474" cy="48513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「所以，我們不喪膽。外體雖然毀壞，內心卻一天新似一天。 我們這至暫至輕的苦楚，要為我們成就極重無比、永遠的榮耀。」 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哥林多後書 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4:16-17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勇敢面對苦境挑戰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這一切都會過去的</a:t>
            </a:r>
            <a:endParaRPr lang="en-US" altLang="zh-TW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苦受要受得有價值</a:t>
            </a:r>
          </a:p>
        </p:txBody>
      </p:sp>
    </p:spTree>
    <p:extLst>
      <p:ext uri="{BB962C8B-B14F-4D97-AF65-F5344CB8AC3E}">
        <p14:creationId xmlns:p14="http://schemas.microsoft.com/office/powerpoint/2010/main" val="348374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562</Words>
  <Application>Microsoft Office PowerPoint</Application>
  <PresentationFormat>寬螢幕</PresentationFormat>
  <Paragraphs>48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Arial</vt:lpstr>
      <vt:lpstr>Calibri</vt:lpstr>
      <vt:lpstr>Trebuchet MS</vt:lpstr>
      <vt:lpstr>Wingdings 3</vt:lpstr>
      <vt:lpstr>多面向</vt:lpstr>
      <vt:lpstr>【做人秘笈】</vt:lpstr>
      <vt:lpstr>【做人秘笈】</vt:lpstr>
      <vt:lpstr>【苦境不苦】因為有你（祢）同行。</vt:lpstr>
      <vt:lpstr>【做人秘笈小故事】</vt:lpstr>
      <vt:lpstr>【學D做人的技巧】</vt:lpstr>
      <vt:lpstr>【學D做人的技巧】</vt:lpstr>
      <vt:lpstr>【認知療法】大師伯恩斯</vt:lpstr>
      <vt:lpstr>【認知療法】大師伯恩斯</vt:lpstr>
      <vt:lpstr>【如何活出新人？】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【做人秘笈】</dc:title>
  <dc:creator>sun kwong wong</dc:creator>
  <cp:lastModifiedBy>Kit</cp:lastModifiedBy>
  <cp:revision>6</cp:revision>
  <dcterms:created xsi:type="dcterms:W3CDTF">2021-08-25T11:21:11Z</dcterms:created>
  <dcterms:modified xsi:type="dcterms:W3CDTF">2021-08-28T08:08:00Z</dcterms:modified>
</cp:coreProperties>
</file>